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3" autoAdjust="0"/>
    <p:restoredTop sz="94660"/>
  </p:normalViewPr>
  <p:slideViewPr>
    <p:cSldViewPr snapToGrid="0">
      <p:cViewPr>
        <p:scale>
          <a:sx n="75" d="100"/>
          <a:sy n="75" d="100"/>
        </p:scale>
        <p:origin x="33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7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2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9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4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0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3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7C764-AAC0-418E-9045-1F9A8C088B1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1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Possible reasons for the creation of a Jewish State were:</a:t>
            </a:r>
          </a:p>
          <a:p>
            <a:pPr marL="0" indent="0">
              <a:buNone/>
            </a:pPr>
            <a:r>
              <a:rPr lang="en-US" dirty="0"/>
              <a:t>A RELIGIOUS CONNECTION to the land (</a:t>
            </a:r>
            <a:r>
              <a:rPr lang="en-US" sz="1600" dirty="0">
                <a:solidFill>
                  <a:srgbClr val="FF0000"/>
                </a:solidFill>
              </a:rPr>
              <a:t>The Jews believed that this land was their promised land, promised to them by their God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Anti-Semitism, </a:t>
            </a:r>
            <a:r>
              <a:rPr lang="en-US" sz="1800" dirty="0">
                <a:solidFill>
                  <a:srgbClr val="0070C0"/>
                </a:solidFill>
              </a:rPr>
              <a:t>hatred and discrimination towards Jewish people.</a:t>
            </a:r>
          </a:p>
          <a:p>
            <a:pPr marL="0" indent="0">
              <a:buNone/>
            </a:pPr>
            <a:r>
              <a:rPr lang="en-US" dirty="0"/>
              <a:t>Jewish Persecution, </a:t>
            </a:r>
            <a:r>
              <a:rPr lang="en-US" sz="1800" dirty="0">
                <a:solidFill>
                  <a:srgbClr val="0070C0"/>
                </a:solidFill>
              </a:rPr>
              <a:t>harsh treatment towards the Jewish people; Holocaust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International Support (</a:t>
            </a:r>
            <a:r>
              <a:rPr lang="en-US" sz="1800" dirty="0">
                <a:solidFill>
                  <a:schemeClr val="accent6"/>
                </a:solidFill>
              </a:rPr>
              <a:t>Supporters of Jewish people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Zionism- movement for Jewish people to return to their homeland (</a:t>
            </a:r>
            <a:r>
              <a:rPr lang="en-US" sz="1600" dirty="0">
                <a:solidFill>
                  <a:srgbClr val="7030A0"/>
                </a:solidFill>
              </a:rPr>
              <a:t>Palestine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Thesis Statement: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/>
              <a:t>Israel was created as a Jewish State in 1948 because of a Religious Connection to the land, Jewish Persecution and International Support.</a:t>
            </a:r>
          </a:p>
        </p:txBody>
      </p:sp>
    </p:spTree>
    <p:extLst>
      <p:ext uri="{BB962C8B-B14F-4D97-AF65-F5344CB8AC3E}">
        <p14:creationId xmlns:p14="http://schemas.microsoft.com/office/powerpoint/2010/main" val="302557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While you read, please keep in mind:</a:t>
            </a:r>
          </a:p>
          <a:p>
            <a:r>
              <a:rPr lang="en-US" sz="4000" b="1" dirty="0"/>
              <a:t>Read the source (where did it come from?)</a:t>
            </a:r>
          </a:p>
          <a:p>
            <a:r>
              <a:rPr lang="en-US" sz="4000" b="1" dirty="0"/>
              <a:t>Circle any words you do not know</a:t>
            </a:r>
          </a:p>
          <a:p>
            <a:r>
              <a:rPr lang="en-US" sz="4000" b="1" dirty="0"/>
              <a:t>Highlight anything that can be used as evidence   	to support one of the three reasons for the 	creation of Israel as a Jewish State.</a:t>
            </a:r>
          </a:p>
        </p:txBody>
      </p:sp>
    </p:spTree>
    <p:extLst>
      <p:ext uri="{BB962C8B-B14F-4D97-AF65-F5344CB8AC3E}">
        <p14:creationId xmlns:p14="http://schemas.microsoft.com/office/powerpoint/2010/main" val="270668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/>
              <a:t>Genesis 12: 1-7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V1. “The Lord said to Abram, Go…to the land that </a:t>
            </a:r>
            <a:r>
              <a:rPr lang="en-US" sz="2400" b="1" i="1" dirty="0"/>
              <a:t>I will show you</a:t>
            </a:r>
            <a:r>
              <a:rPr lang="en-US" sz="2400" b="1" dirty="0"/>
              <a:t>.” (RC or BS)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God guided Abram to Canaan, the promised land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God told Abram and his people where their land was.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V3. “I will bless those who bless you and curse those who curse you.” (IS)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Mean</a:t>
            </a:r>
            <a:r>
              <a:rPr lang="en-US" sz="2400" b="1" dirty="0"/>
              <a:t>: Allies, those who support the Jewish or Hebrew people, will have God’s  	blessing.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If you are a friend of the Jews you will have God on your side); If you   	        are not a friend of the Jews God will not be on your side.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858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Genesis 12: 1-7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V7. “I will assign this land to your heirs.” (RC or BS)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The land was given to the Jewish people by their God.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This quote is from the Torah, the Jewish holy book, so it must be true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995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dirty="0"/>
              <a:t>The Declaration of the Establishment of the State of Israel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“…Israel was the birthplace of the Jewish people.  Here their spiritual, 	religious…identity was shaped.” (RC or BS)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Jewish people believe that Israel is their home. 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They believe they have a religious tie or connection to the land.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“never ceased to pray and hope for their return to it…”; “…historic and 	traditional attachment, Jews strove…to re-establish themselves in their 	ancient homeland. (RC or BS)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Mean</a:t>
            </a:r>
            <a:r>
              <a:rPr lang="en-US" sz="2400" b="1" dirty="0"/>
              <a:t>: This means that the Jewish people have a Biblical connection to their land.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The faith and emotions of the Jewish people drives them to return home.</a:t>
            </a:r>
          </a:p>
        </p:txBody>
      </p:sp>
    </p:spTree>
    <p:extLst>
      <p:ext uri="{BB962C8B-B14F-4D97-AF65-F5344CB8AC3E}">
        <p14:creationId xmlns:p14="http://schemas.microsoft.com/office/powerpoint/2010/main" val="346621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100" b="1" dirty="0"/>
              <a:t>The Declaration of the Establishment of the State of Israel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3300" b="1" dirty="0">
                <a:solidFill>
                  <a:srgbClr val="0070C0"/>
                </a:solidFill>
              </a:rPr>
              <a:t>Quote</a:t>
            </a:r>
            <a:r>
              <a:rPr lang="en-US" sz="3300" b="1" dirty="0"/>
              <a:t>: “The catastrophe which recently befell the Jewish people-the massacre of 	millions of Jews in Europe…demonstrate[s] the urgency 	of solving the 	problem of its homelessness by re-establishing…the 	Jewish State…” (IS)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</a:rPr>
              <a:t> Mean</a:t>
            </a:r>
            <a:r>
              <a:rPr lang="en-US" sz="3300" b="1" dirty="0"/>
              <a:t>: The events of the Holocaust were used to support the cast for the creation 	of 	a Jewish State. </a:t>
            </a:r>
          </a:p>
          <a:p>
            <a:pPr marL="0" indent="0">
              <a:buNone/>
            </a:pPr>
            <a:r>
              <a:rPr lang="en-US" sz="3300" b="1" dirty="0"/>
              <a:t> </a:t>
            </a:r>
            <a:r>
              <a:rPr lang="en-US" sz="3300" b="1" dirty="0">
                <a:solidFill>
                  <a:srgbClr val="00B050"/>
                </a:solidFill>
              </a:rPr>
              <a:t>Argument</a:t>
            </a:r>
            <a:r>
              <a:rPr lang="en-US" sz="3300" b="1" dirty="0"/>
              <a:t>: The growing International support led to the creation of a Jewish 	State.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569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The Declaration of the Establishment of the State of Israel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Quote</a:t>
            </a:r>
            <a:r>
              <a:rPr lang="en-US" sz="2600" b="1" dirty="0"/>
              <a:t>: “On the 29</a:t>
            </a:r>
            <a:r>
              <a:rPr lang="en-US" sz="2600" b="1" baseline="30000" dirty="0"/>
              <a:t>th</a:t>
            </a:r>
            <a:r>
              <a:rPr lang="en-US" sz="2600" b="1" dirty="0"/>
              <a:t> November, 1947, the United Nations…passed a resolution 	calling for the establishment of a Jewish State…” (IS)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Mean</a:t>
            </a:r>
            <a:r>
              <a:rPr lang="en-US" sz="2600" b="1" dirty="0"/>
              <a:t>: The United Nations approved the creation of the new country [Israel].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B050"/>
                </a:solidFill>
              </a:rPr>
              <a:t>Argument</a:t>
            </a:r>
            <a:r>
              <a:rPr lang="en-US" sz="2600" b="1" dirty="0"/>
              <a:t>: The United Nations authority reinforces the world’s support for the 	approval of new countries-such as Israel.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22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On the Jewish State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Quote</a:t>
            </a:r>
            <a:r>
              <a:rPr lang="en-US" sz="2600" b="1" dirty="0"/>
              <a:t>: “Wherever they live…they are more or less persecuted.” (AS or JP)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Mean</a:t>
            </a:r>
            <a:r>
              <a:rPr lang="en-US" sz="2600" b="1" dirty="0"/>
              <a:t>: Since the Jews did not have their won homeland everywhere they went or were, they faced harsh treatment.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B050"/>
                </a:solidFill>
              </a:rPr>
              <a:t>Argument</a:t>
            </a:r>
            <a:r>
              <a:rPr lang="en-US" sz="2600" b="1" dirty="0"/>
              <a:t>: A safe place, or their own country,  is needed to preserve this group of people.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73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547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Why was Israel created as a Jewish State in 1948?</vt:lpstr>
      <vt:lpstr>Why was Israel created as a Jewish State in 1948?</vt:lpstr>
      <vt:lpstr>Why was Israel created as a Jewish State in 1948?</vt:lpstr>
      <vt:lpstr>Why was Israel created as a Jewish State in 1948? Document A</vt:lpstr>
      <vt:lpstr>Why was Israel created as a Jewish State in 1948? Document A</vt:lpstr>
      <vt:lpstr>Why was Israel created as a Jewish State in 1948? Document B</vt:lpstr>
      <vt:lpstr>Why was Israel created as a Jewish State in 1948? Document B</vt:lpstr>
      <vt:lpstr>Why was Israel created as a Jewish State in 1948? Document B</vt:lpstr>
      <vt:lpstr>Why was Israel created as a Jewish State in 1948? Document c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 Israel created as a Jewish State in 1948?</dc:title>
  <dc:creator>Patrice Mcbean</dc:creator>
  <cp:lastModifiedBy>Patrice Mcbean</cp:lastModifiedBy>
  <cp:revision>25</cp:revision>
  <dcterms:created xsi:type="dcterms:W3CDTF">2018-10-04T14:57:43Z</dcterms:created>
  <dcterms:modified xsi:type="dcterms:W3CDTF">2019-10-16T17:16:18Z</dcterms:modified>
</cp:coreProperties>
</file>