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P-ZSem5F08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KLGRB4Hh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cq_Wye43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101" y="1662544"/>
            <a:ext cx="8825658" cy="2089599"/>
          </a:xfrm>
        </p:spPr>
        <p:txBody>
          <a:bodyPr/>
          <a:lstStyle/>
          <a:p>
            <a:r>
              <a:rPr lang="en-US" dirty="0"/>
              <a:t>War in the Far East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5900" y="3899925"/>
            <a:ext cx="7056173" cy="861420"/>
          </a:xfrm>
        </p:spPr>
        <p:txBody>
          <a:bodyPr/>
          <a:lstStyle/>
          <a:p>
            <a:r>
              <a:rPr lang="en-US" dirty="0"/>
              <a:t>The rise and fall of japan from WWII</a:t>
            </a:r>
          </a:p>
        </p:txBody>
      </p:sp>
    </p:spTree>
    <p:extLst>
      <p:ext uri="{BB962C8B-B14F-4D97-AF65-F5344CB8AC3E}">
        <p14:creationId xmlns:p14="http://schemas.microsoft.com/office/powerpoint/2010/main" val="8811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1889" cy="140053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Feelings of Nationalism and Militarism    swept through Japan in the 1930s.</a:t>
            </a:r>
            <a:br>
              <a:rPr lang="en-US" sz="4400" dirty="0">
                <a:solidFill>
                  <a:schemeClr val="tx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15" y="2034445"/>
            <a:ext cx="8946541" cy="41954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Despite the Great Depression, Japan built up its Army, Navy, and Air Force and invaded eastern China in 1931.</a:t>
            </a:r>
          </a:p>
          <a:p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Japan followed the Imperialist model Europe and the U.S. had created</a:t>
            </a:r>
          </a:p>
          <a:p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Raw Materials were needed to grow the Japanese Empire</a:t>
            </a:r>
          </a:p>
          <a:p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  <p:pic>
        <p:nvPicPr>
          <p:cNvPr id="1026" name="Picture 2" descr="Japanese Propaganda: Japan was eager to let America fall so that it can rise as a powerful nation. The people of Japan wanted power. This motivated them to attack Pearl Harbo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6" y="2789382"/>
            <a:ext cx="2439938" cy="36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BScaredStraight" panose="02000603000000000000"/>
              </a:rPr>
              <a:t>The U.S. were isolationist and did not want to get involved…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85" y="2054210"/>
            <a:ext cx="8946541" cy="4195481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latin typeface="KBScaredStraight" panose="02000603000000000000"/>
              </a:rPr>
              <a:t>President Roosevelt, seeing that </a:t>
            </a:r>
          </a:p>
          <a:p>
            <a:pPr marL="0" indent="0">
              <a:buNone/>
            </a:pPr>
            <a:r>
              <a:rPr lang="en-US" sz="3600" dirty="0">
                <a:latin typeface="KBScaredStraight" panose="02000603000000000000"/>
              </a:rPr>
              <a:t>    something must be done to curb Japanese          	ambition, chose to put sanctions on them</a:t>
            </a:r>
            <a:r>
              <a:rPr lang="en-US" sz="2800" dirty="0">
                <a:latin typeface="KBScaredStraight" panose="02000603000000000000"/>
              </a:rPr>
              <a:t>. </a:t>
            </a:r>
          </a:p>
          <a:p>
            <a:r>
              <a:rPr lang="en-US" sz="3600" dirty="0">
                <a:latin typeface="KBScaredStraight" panose="02000603000000000000"/>
              </a:rPr>
              <a:t>U.S. Oil and Steel exports were halted by 1940.</a:t>
            </a:r>
          </a:p>
          <a:p>
            <a:r>
              <a:rPr lang="en-US" sz="3600" dirty="0">
                <a:latin typeface="KBScaredStraight" panose="02000603000000000000"/>
              </a:rPr>
              <a:t>Japan’s brilliant Admiral Yamamoto devised a plan to reduce American power in the Pacific. </a:t>
            </a:r>
          </a:p>
        </p:txBody>
      </p:sp>
      <p:pic>
        <p:nvPicPr>
          <p:cNvPr id="2052" name="Picture 4" descr="Image result for industrial St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81" y="1357745"/>
            <a:ext cx="3011055" cy="19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Oil Dru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593" y="3833092"/>
            <a:ext cx="2082893" cy="23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451707" cy="766482"/>
          </a:xfrm>
        </p:spPr>
        <p:txBody>
          <a:bodyPr/>
          <a:lstStyle/>
          <a:p>
            <a:r>
              <a:rPr lang="en-US" b="1" u="sng" dirty="0">
                <a:latin typeface="KBScaredStraight" panose="02000603000000000000"/>
              </a:rPr>
              <a:t>Remember Pearl Harbor</a:t>
            </a:r>
            <a:r>
              <a:rPr lang="en-US" dirty="0">
                <a:latin typeface="KBScaredStraight" panose="02000603000000000000"/>
              </a:rPr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30" y="1505527"/>
            <a:ext cx="7319271" cy="490450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KBScaredStraight" panose="02000603000000000000"/>
                <a:ea typeface="KBScaredStraight" panose="02000603000000000000" pitchFamily="2" charset="0"/>
              </a:rPr>
              <a:t>The Japanese sank or destroyed </a:t>
            </a:r>
          </a:p>
          <a:p>
            <a:pPr marL="0" indent="0">
              <a:buNone/>
            </a:pPr>
            <a:r>
              <a:rPr lang="en-US" sz="3200" dirty="0">
                <a:latin typeface="KBScaredStraight" panose="02000603000000000000"/>
                <a:ea typeface="KBScaredStraight" panose="02000603000000000000" pitchFamily="2" charset="0"/>
              </a:rPr>
              <a:t>    18 US battleships and 188 airplanes.</a:t>
            </a:r>
          </a:p>
          <a:p>
            <a:r>
              <a:rPr lang="en-US" sz="3200" dirty="0">
                <a:latin typeface="KBScaredStraight" panose="02000603000000000000"/>
              </a:rPr>
              <a:t>Over 3,700 people lost their lives </a:t>
            </a:r>
          </a:p>
          <a:p>
            <a:r>
              <a:rPr lang="en-US" sz="3200" dirty="0">
                <a:latin typeface="KBScaredStraight" panose="02000603000000000000"/>
              </a:rPr>
              <a:t>The U.S. Declared War against Japan and the Axis the next day</a:t>
            </a:r>
          </a:p>
          <a:p>
            <a:r>
              <a:rPr lang="en-US" sz="3200" dirty="0">
                <a:latin typeface="KBScaredStraight" panose="02000603000000000000"/>
              </a:rPr>
              <a:t> Japan was already advancing on the         	other islands. American  forces were          	cornered on the Island of Bataan. </a:t>
            </a:r>
          </a:p>
        </p:txBody>
      </p:sp>
      <p:pic>
        <p:nvPicPr>
          <p:cNvPr id="3074" name="Picture 2" descr="Image result for Pearl Harbor Atta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00" y="1505527"/>
            <a:ext cx="3789597" cy="3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Power is Support</a:t>
            </a:r>
            <a:br>
              <a:rPr lang="en-US" dirty="0"/>
            </a:br>
            <a:r>
              <a:rPr lang="en-US" dirty="0"/>
              <a:t>Air Superiority Wins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262910"/>
            <a:ext cx="7057016" cy="4331854"/>
          </a:xfrm>
        </p:spPr>
        <p:txBody>
          <a:bodyPr>
            <a:normAutofit/>
          </a:bodyPr>
          <a:lstStyle/>
          <a:p>
            <a:r>
              <a:rPr lang="en-US" sz="3200" dirty="0"/>
              <a:t>By mid 1942, “the Arsenal</a:t>
            </a:r>
          </a:p>
          <a:p>
            <a:pPr marL="0" indent="0">
              <a:buNone/>
            </a:pPr>
            <a:r>
              <a:rPr lang="en-US" sz="3200" dirty="0"/>
              <a:t>   of Democracy” was running</a:t>
            </a:r>
          </a:p>
          <a:p>
            <a:pPr marL="0" indent="0">
              <a:buNone/>
            </a:pPr>
            <a:r>
              <a:rPr lang="en-US" sz="3200" dirty="0"/>
              <a:t>   at full speed. </a:t>
            </a:r>
          </a:p>
          <a:p>
            <a:r>
              <a:rPr lang="en-US" sz="3200" dirty="0"/>
              <a:t>Flying armadas on Air Craft </a:t>
            </a:r>
          </a:p>
          <a:p>
            <a:pPr marL="0" indent="0">
              <a:buNone/>
            </a:pPr>
            <a:r>
              <a:rPr lang="en-US" sz="3200" dirty="0"/>
              <a:t>   Carriers, and Super Bombers</a:t>
            </a:r>
          </a:p>
          <a:p>
            <a:pPr marL="0" indent="0">
              <a:buNone/>
            </a:pPr>
            <a:r>
              <a:rPr lang="en-US" sz="3200" dirty="0"/>
              <a:t>   take the war back to the enemy. </a:t>
            </a:r>
          </a:p>
          <a:p>
            <a:pPr marL="0" indent="0">
              <a:buNone/>
            </a:pPr>
            <a:r>
              <a:rPr lang="en-US" sz="3600" dirty="0"/>
              <a:t>   </a:t>
            </a:r>
          </a:p>
        </p:txBody>
      </p:sp>
      <p:pic>
        <p:nvPicPr>
          <p:cNvPr id="4098" name="Picture 2" descr="http://nationalinterest.org/files/styles/main_image_on_posts/public/main_images/enterprise_1.jpg?itok=QUPsMG0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655804"/>
            <a:ext cx="3502025" cy="25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-29 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721083"/>
            <a:ext cx="3833524" cy="287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4" y="452718"/>
            <a:ext cx="10732655" cy="1400530"/>
          </a:xfrm>
        </p:spPr>
        <p:txBody>
          <a:bodyPr/>
          <a:lstStyle/>
          <a:p>
            <a:r>
              <a:rPr lang="en-US" dirty="0"/>
              <a:t>Japan enters the Atomic Age… Hiroshima and Nagasaki cease to exist.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618" y="2052918"/>
            <a:ext cx="6696364" cy="419548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70,000 killed immediately in each location – (Pica-Don)</a:t>
            </a:r>
          </a:p>
          <a:p>
            <a:r>
              <a:rPr lang="en-US" sz="3200" dirty="0"/>
              <a:t>Thousands more die in the weeks after of burns and radiation poisoning</a:t>
            </a:r>
          </a:p>
          <a:p>
            <a:r>
              <a:rPr lang="en-US" sz="3200" dirty="0"/>
              <a:t>Pres. Truman warns of a “rain of destruction” if the Japanese don’t surrender.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148" name="Picture 4" descr="Image result for Atomic B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8" y="2530090"/>
            <a:ext cx="3779116" cy="34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729673" y="5975927"/>
            <a:ext cx="346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– stop at 1:19</a:t>
            </a:r>
          </a:p>
        </p:txBody>
      </p:sp>
      <p:sp>
        <p:nvSpPr>
          <p:cNvPr id="6" name="TextBox 5">
            <a:hlinkClick r:id="rId4"/>
          </p:cNvPr>
          <p:cNvSpPr txBox="1"/>
          <p:nvPr/>
        </p:nvSpPr>
        <p:spPr>
          <a:xfrm>
            <a:off x="729673" y="1853248"/>
            <a:ext cx="346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– play all</a:t>
            </a:r>
          </a:p>
        </p:txBody>
      </p:sp>
    </p:spTree>
    <p:extLst>
      <p:ext uri="{BB962C8B-B14F-4D97-AF65-F5344CB8AC3E}">
        <p14:creationId xmlns:p14="http://schemas.microsoft.com/office/powerpoint/2010/main" val="9614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976446"/>
          </a:xfrm>
        </p:spPr>
        <p:txBody>
          <a:bodyPr/>
          <a:lstStyle/>
          <a:p>
            <a:r>
              <a:rPr lang="en-US" dirty="0">
                <a:latin typeface="KBScaredStraight"/>
              </a:rPr>
              <a:t>McArthur reigns over an Emperor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363" y="1664991"/>
            <a:ext cx="6839037" cy="460027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KBScaredStraight"/>
              </a:rPr>
              <a:t>Japan endures “the Unendurable” and America occupies the Islands.</a:t>
            </a:r>
          </a:p>
          <a:p>
            <a:r>
              <a:rPr lang="en-US" sz="3200" dirty="0">
                <a:latin typeface="KBScaredStraight"/>
              </a:rPr>
              <a:t>The “Divine” Emperor becomes a Constitutional Monarch.</a:t>
            </a:r>
          </a:p>
          <a:p>
            <a:r>
              <a:rPr lang="en-US" sz="3200" dirty="0">
                <a:latin typeface="KBScaredStraight"/>
              </a:rPr>
              <a:t>Westernization changes everything – culture, construction, clothing, cars, </a:t>
            </a:r>
          </a:p>
          <a:p>
            <a:r>
              <a:rPr lang="en-US" sz="3200" dirty="0">
                <a:latin typeface="KBScaredStraight"/>
              </a:rPr>
              <a:t>And creates new things…like Christmas holidays!</a:t>
            </a:r>
          </a:p>
        </p:txBody>
      </p:sp>
      <p:pic>
        <p:nvPicPr>
          <p:cNvPr id="5122" name="Picture 2" descr="Many Japanese were extremely offended by this picture because of how casual MacArthur is looking and standing while next to the Emperor, who was supposed to be a go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4" y="1664991"/>
            <a:ext cx="3530714" cy="46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BScaredStraight"/>
              </a:rPr>
              <a:t>Japan becomes an Allied Power</a:t>
            </a:r>
            <a:br>
              <a:rPr lang="en-US" dirty="0">
                <a:latin typeface="KBScaredStraight"/>
              </a:rPr>
            </a:br>
            <a:r>
              <a:rPr lang="en-US" dirty="0">
                <a:latin typeface="KBScaredStraight"/>
              </a:rPr>
              <a:t>And the U.S. Faces a new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34446"/>
            <a:ext cx="7043161" cy="4195481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KBScaredStraight"/>
              </a:rPr>
              <a:t>Japan Re-Industrializes in the late 1940’s as new products emerge – the Refrigerator (Hitachi), TV (Toshiba), Cars like Toyota, Honda, and Nissan </a:t>
            </a:r>
          </a:p>
          <a:p>
            <a:r>
              <a:rPr lang="en-US" sz="3200" dirty="0">
                <a:latin typeface="KBScaredStraight"/>
              </a:rPr>
              <a:t>Ground and Water Pollution harm a weakened population – “</a:t>
            </a:r>
            <a:r>
              <a:rPr lang="en-US" sz="3200" dirty="0" err="1">
                <a:latin typeface="KBScaredStraight"/>
              </a:rPr>
              <a:t>Itai-Itai</a:t>
            </a:r>
            <a:r>
              <a:rPr lang="en-US" sz="3200" dirty="0">
                <a:latin typeface="KBScaredStraight"/>
              </a:rPr>
              <a:t>”</a:t>
            </a:r>
          </a:p>
          <a:p>
            <a:r>
              <a:rPr lang="en-US" sz="3200" dirty="0">
                <a:latin typeface="KBScaredStraight"/>
              </a:rPr>
              <a:t>As Japan regains its strength, North Korea is preparing for War in 1950.</a:t>
            </a:r>
          </a:p>
          <a:p>
            <a:endParaRPr lang="en-US" dirty="0">
              <a:latin typeface="KBScaredStraight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684" y="780541"/>
            <a:ext cx="2098098" cy="27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1950 Japanese tele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2" y="1753601"/>
            <a:ext cx="19145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Japanese Car Spotters Guide - 19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2" y="3904030"/>
            <a:ext cx="4231698" cy="21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6" ma:contentTypeDescription="Create a new document." ma:contentTypeScope="" ma:versionID="adf97af4928509e4d0f13af4b64e5fad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94dcb6a244529e4dcc1cee3f40c9d6ef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510F5-E09A-44B2-90E7-98560AD774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EA3A3B-5101-4D80-8DC3-EBBBD53131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1F2EF2-5215-4B4E-A392-5F3024F70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9d9e-4c67-41ea-ae20-43a7d969a0e9"/>
    <ds:schemaRef ds:uri="dc982109-1560-4ec2-a8e3-1f18f1f4e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925</TotalTime>
  <Words>348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KBScaredStraight</vt:lpstr>
      <vt:lpstr>Wingdings 3</vt:lpstr>
      <vt:lpstr>Ion</vt:lpstr>
      <vt:lpstr>War in the Far East</vt:lpstr>
      <vt:lpstr>Feelings of Nationalism and Militarism    swept through Japan in the 1930s. </vt:lpstr>
      <vt:lpstr>The U.S. were isolationist and did not want to get involved…</vt:lpstr>
      <vt:lpstr>Remember Pearl Harbor!!!</vt:lpstr>
      <vt:lpstr>Sea Power is Support Air Superiority Wins the War</vt:lpstr>
      <vt:lpstr>Japan enters the Atomic Age… Hiroshima and Nagasaki cease to exist.</vt:lpstr>
      <vt:lpstr>McArthur reigns over an Emperor</vt:lpstr>
      <vt:lpstr>Japan becomes an Allied Power And the U.S. Faces a new Threat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in the Far East</dc:title>
  <dc:creator>Andrew Shively</dc:creator>
  <cp:lastModifiedBy>Patrice Mcbean</cp:lastModifiedBy>
  <cp:revision>26</cp:revision>
  <dcterms:created xsi:type="dcterms:W3CDTF">2018-03-22T01:27:35Z</dcterms:created>
  <dcterms:modified xsi:type="dcterms:W3CDTF">2019-04-08T20:50:22Z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0x0101009E7200C4137C7F488A03F7F4C393C69C</vt:lpwstr>
  </property>
</Properties>
</file>