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6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1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3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9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9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2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DACE-206F-4B9B-A775-7D8C23EDD46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B555-B8C0-4A7F-8134-487F01AA1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Guerilla Warfare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Use of military tactics including ambushes, sabotage, raids, petty warfare, hit-and-run tactics, and mobility to fight a larger and less-mobile traditional military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409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Why was the U.S. involved in the Vietnam War?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Colonized by the French; before and after WWII</a:t>
            </a:r>
          </a:p>
          <a:p>
            <a:r>
              <a:rPr lang="en-US" dirty="0" smtClean="0"/>
              <a:t>Three way civil war- French, Communists and Vietnamese</a:t>
            </a:r>
          </a:p>
          <a:p>
            <a:r>
              <a:rPr lang="en-US" dirty="0" smtClean="0"/>
              <a:t>Gulf of Tonkin “incident” allows U.S. full involvement in the conflict</a:t>
            </a:r>
          </a:p>
          <a:p>
            <a:r>
              <a:rPr lang="en-US" dirty="0" smtClean="0"/>
              <a:t>Chemical Warfare- “Agent Orange” and Napalm to clear the jungle</a:t>
            </a:r>
          </a:p>
          <a:p>
            <a:r>
              <a:rPr lang="en-US" dirty="0" smtClean="0"/>
              <a:t>North invaded the South</a:t>
            </a:r>
          </a:p>
          <a:p>
            <a:r>
              <a:rPr lang="en-US" dirty="0" smtClean="0"/>
              <a:t>North supported by China and the Soviet Union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South supported by the U. S. </a:t>
            </a:r>
          </a:p>
          <a:p>
            <a:r>
              <a:rPr lang="en-US" dirty="0" smtClean="0"/>
              <a:t>Country divided after eight years- North and South Vietnam- at the 17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r>
              <a:rPr lang="en-US" dirty="0" smtClean="0"/>
              <a:t>War escalated in 5 years to half a million troops</a:t>
            </a:r>
          </a:p>
          <a:p>
            <a:r>
              <a:rPr lang="en-US" dirty="0" smtClean="0"/>
              <a:t>By 1970 the war was seen as unpopular </a:t>
            </a:r>
          </a:p>
          <a:p>
            <a:r>
              <a:rPr lang="en-US" dirty="0" smtClean="0"/>
              <a:t>1973-Troop withdrawal agreed to</a:t>
            </a:r>
          </a:p>
          <a:p>
            <a:r>
              <a:rPr lang="en-US" dirty="0" smtClean="0"/>
              <a:t>1975 Last U.S. troops left Vietnam</a:t>
            </a:r>
          </a:p>
        </p:txBody>
      </p:sp>
    </p:spTree>
    <p:extLst>
      <p:ext uri="{BB962C8B-B14F-4D97-AF65-F5344CB8AC3E}">
        <p14:creationId xmlns:p14="http://schemas.microsoft.com/office/powerpoint/2010/main" val="1038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Why was the U.S. involved in the Vietnam War?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9788" y="1681164"/>
            <a:ext cx="5157787" cy="433964"/>
          </a:xfrm>
        </p:spPr>
        <p:txBody>
          <a:bodyPr/>
          <a:lstStyle/>
          <a:p>
            <a:pPr algn="ctr"/>
            <a:r>
              <a:rPr lang="en-US" dirty="0" smtClean="0"/>
              <a:t>Causes/Reasons	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39788" y="2115128"/>
            <a:ext cx="5157787" cy="40745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Allies with France (French)/Keep the Communists out of Vietnam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Sent military advisors and weapons (1950’s- 1963)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Gulf of Tonkin Incident allows President Johnson to escalate the war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33965"/>
          </a:xfrm>
        </p:spPr>
        <p:txBody>
          <a:bodyPr/>
          <a:lstStyle/>
          <a:p>
            <a:pPr algn="ctr"/>
            <a:r>
              <a:rPr lang="en-US" dirty="0" smtClean="0"/>
              <a:t>Effects/Results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72200" y="2115128"/>
            <a:ext cx="5183188" cy="40745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United States leaves in 1975- Communists take over- U.S. “walks”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Cities renamed- Saigon is now Ho-Chi Minh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Better Economy under Communism.  Tourism and some U.S.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Guerilla Warfare</vt:lpstr>
      <vt:lpstr>Why was the U.S. involved in the Vietnam War?</vt:lpstr>
      <vt:lpstr>Why was the U.S. involved in the Vietnam War?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Wa</dc:title>
  <dc:creator>Patrice Mcbean</dc:creator>
  <cp:lastModifiedBy>Patrice Mcbean</cp:lastModifiedBy>
  <cp:revision>8</cp:revision>
  <dcterms:created xsi:type="dcterms:W3CDTF">2019-04-15T15:18:54Z</dcterms:created>
  <dcterms:modified xsi:type="dcterms:W3CDTF">2019-04-15T17:53:11Z</dcterms:modified>
</cp:coreProperties>
</file>