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0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2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44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31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40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75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10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30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58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09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31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26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44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313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408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758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102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300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586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097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408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262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4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7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1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3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5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0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7E42-4F3F-497C-A957-946DEF3B0055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8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221348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348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534400" cy="762000"/>
          </a:xfrm>
        </p:spPr>
        <p:txBody>
          <a:bodyPr>
            <a:normAutofit fontScale="90000"/>
          </a:bodyPr>
          <a:lstStyle/>
          <a:p>
            <a:r>
              <a:rPr lang="en-US" sz="2800"/>
              <a:t>Unit 2 </a:t>
            </a:r>
            <a:r>
              <a:rPr lang="en-US" sz="2800" dirty="0"/>
              <a:t>Vocabulary</a:t>
            </a:r>
            <a:br>
              <a:rPr lang="en-US" sz="4000" dirty="0"/>
            </a:br>
            <a:r>
              <a:rPr lang="en-US" sz="4000" dirty="0"/>
              <a:t>Physical Geography of SW Asia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614495"/>
              </p:ext>
            </p:extLst>
          </p:nvPr>
        </p:nvGraphicFramePr>
        <p:xfrm>
          <a:off x="76200" y="1143000"/>
          <a:ext cx="8991600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Arable Land </a:t>
                      </a:r>
                      <a:r>
                        <a:rPr lang="en-US" sz="2000" b="0" dirty="0">
                          <a:effectLst/>
                        </a:rPr>
                        <a:t>– land that can be used to grow crops;</a:t>
                      </a:r>
                      <a:r>
                        <a:rPr lang="en-US" sz="2000" b="0" baseline="0" dirty="0">
                          <a:effectLst/>
                        </a:rPr>
                        <a:t> farmable</a:t>
                      </a:r>
                      <a:endParaRPr lang="en-US" sz="2000" b="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Climate</a:t>
                      </a:r>
                      <a:r>
                        <a:rPr lang="en-US" sz="2000" b="0" dirty="0">
                          <a:effectLst/>
                        </a:rPr>
                        <a:t> – long-term weather</a:t>
                      </a:r>
                      <a:r>
                        <a:rPr lang="en-US" sz="2000" b="0" baseline="0" dirty="0">
                          <a:effectLst/>
                        </a:rPr>
                        <a:t> patterns that affect temperature, precipitation,  etc.</a:t>
                      </a:r>
                      <a:endParaRPr lang="en-US" sz="2000" b="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Drought</a:t>
                      </a:r>
                      <a:r>
                        <a:rPr lang="en-US" sz="2000" b="0" u="none" baseline="0" dirty="0">
                          <a:effectLst/>
                        </a:rPr>
                        <a:t> – long period(s) without rain, snow, etc.; very dry conditions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baseline="0" dirty="0">
                          <a:effectLst/>
                        </a:rPr>
                        <a:t>Irrigation</a:t>
                      </a:r>
                      <a:r>
                        <a:rPr lang="en-US" sz="2000" b="0" i="1" u="none" baseline="0" dirty="0">
                          <a:effectLst/>
                        </a:rPr>
                        <a:t> – </a:t>
                      </a:r>
                      <a:r>
                        <a:rPr lang="en-US" sz="2000" b="0" i="0" u="none" baseline="0" dirty="0">
                          <a:effectLst/>
                        </a:rPr>
                        <a:t>the process used to move water to crops</a:t>
                      </a:r>
                      <a:endParaRPr lang="en-US" sz="2000" b="0" u="sng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Landlocked</a:t>
                      </a:r>
                      <a:r>
                        <a:rPr lang="en-US" sz="2000" b="0" u="none" dirty="0">
                          <a:effectLst/>
                        </a:rPr>
                        <a:t> – surrounded by land</a:t>
                      </a:r>
                      <a:r>
                        <a:rPr lang="en-US" sz="2000" b="0" u="none" baseline="0" dirty="0">
                          <a:effectLst/>
                        </a:rPr>
                        <a:t> on all sides; no direct access to a sea, ocean, bay, etc.</a:t>
                      </a:r>
                      <a:endParaRPr lang="en-US" sz="2000" b="0" u="sng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Movement</a:t>
                      </a:r>
                      <a:r>
                        <a:rPr lang="en-US" sz="2000" b="0" u="none" baseline="0" dirty="0">
                          <a:effectLst/>
                        </a:rPr>
                        <a:t> – theme of geography that describes how people and ideas get around</a:t>
                      </a:r>
                      <a:endParaRPr lang="en-US" sz="2000" b="0" u="sng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Natural Resource</a:t>
                      </a:r>
                      <a:r>
                        <a:rPr lang="en-US" sz="2000" b="0" u="none" baseline="0" dirty="0">
                          <a:effectLst/>
                        </a:rPr>
                        <a:t> – any usable materials/resources that come from the earth, i.e. water, oil, trees</a:t>
                      </a:r>
                      <a:endParaRPr lang="en-US" sz="2000" b="0" u="sng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Renewable Resource</a:t>
                      </a:r>
                      <a:r>
                        <a:rPr lang="en-US" sz="2000" b="0" u="none" dirty="0">
                          <a:effectLst/>
                        </a:rPr>
                        <a:t> – any usable materials</a:t>
                      </a:r>
                      <a:r>
                        <a:rPr lang="en-US" sz="2000" b="0" u="none" baseline="0" dirty="0">
                          <a:effectLst/>
                        </a:rPr>
                        <a:t> that come from the earth and can be easily replaced/regrown, i.e. trees that can be replanted</a:t>
                      </a:r>
                      <a:endParaRPr lang="en-US" sz="2000" b="0" u="sng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Non-Renewable Resource </a:t>
                      </a:r>
                      <a:r>
                        <a:rPr lang="en-US" sz="2000" b="0" u="none" dirty="0">
                          <a:effectLst/>
                        </a:rPr>
                        <a:t>- any usable materials</a:t>
                      </a:r>
                      <a:r>
                        <a:rPr lang="en-US" sz="2000" b="0" u="none" baseline="0" dirty="0">
                          <a:effectLst/>
                        </a:rPr>
                        <a:t> that come from the earth and cannot be easily replaced, i.e. fossil fuels</a:t>
                      </a:r>
                      <a:endParaRPr lang="en-US" sz="2000" b="0" u="sng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Peninsula</a:t>
                      </a:r>
                      <a:r>
                        <a:rPr lang="en-US" sz="2000" b="0" u="none" dirty="0">
                          <a:effectLst/>
                        </a:rPr>
                        <a:t> – land</a:t>
                      </a:r>
                      <a:r>
                        <a:rPr lang="en-US" sz="2000" b="0" u="none" baseline="0" dirty="0">
                          <a:effectLst/>
                        </a:rPr>
                        <a:t> surrounded by water on all sides but one</a:t>
                      </a:r>
                      <a:endParaRPr lang="en-US" sz="2000" b="0" u="sng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Strait</a:t>
                      </a:r>
                      <a:r>
                        <a:rPr lang="en-US" sz="2000" b="0" u="none" dirty="0">
                          <a:effectLst/>
                        </a:rPr>
                        <a:t> – natural, narrow body</a:t>
                      </a:r>
                      <a:r>
                        <a:rPr lang="en-US" sz="2000" b="0" u="none" baseline="0" dirty="0">
                          <a:effectLst/>
                        </a:rPr>
                        <a:t> of water that connects two larger bodies of water</a:t>
                      </a:r>
                      <a:endParaRPr lang="en-US" sz="2000" b="0" u="sng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Population Density</a:t>
                      </a:r>
                      <a:r>
                        <a:rPr lang="en-US" sz="2000" b="0" u="none" dirty="0">
                          <a:effectLst/>
                        </a:rPr>
                        <a:t> – measurement of population</a:t>
                      </a:r>
                      <a:r>
                        <a:rPr lang="en-US" sz="2000" b="0" u="none" baseline="0" dirty="0">
                          <a:effectLst/>
                        </a:rPr>
                        <a:t> in a given area, i.e. 200 people per square mile</a:t>
                      </a:r>
                      <a:endParaRPr lang="en-US" sz="2000" b="0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52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iRespondQuestionMaster</vt:lpstr>
      <vt:lpstr>iRespondGraphMaster</vt:lpstr>
      <vt:lpstr>Unit 2 Vocabulary Physical Geography of SW Asia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Vocabulary Physical Geography of SW Asia</dc:title>
  <dc:creator>Virginia Mcanear</dc:creator>
  <cp:lastModifiedBy>Patrice Mcbean</cp:lastModifiedBy>
  <cp:revision>4</cp:revision>
  <dcterms:created xsi:type="dcterms:W3CDTF">2014-08-10T17:33:08Z</dcterms:created>
  <dcterms:modified xsi:type="dcterms:W3CDTF">2019-08-12T03:18:07Z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