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85E7-953A-46D3-A242-3F8D8E490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727EB-90A8-4F11-AD6A-0A1558185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EB56F-E560-4C82-83BB-0E336551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FF2F1-E83B-4B17-BE94-5F70BC75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8ED13-B9CB-404C-B7A2-5A8AA76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3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9EF7-EA3C-48F7-84EA-953F8E28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302B1-9B4D-4F86-8C90-3DE27C09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9DE6-A758-4CB9-A8CA-86230D43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F44AA-58EA-435B-AA40-9BEDE292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31211-8F4C-4388-AC29-1E43F1BD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9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A5494-E9B9-4FD3-96C6-576167D28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D13E0-8D64-48BC-A146-26D90C619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05E90-ED23-488C-A6B8-AA077AF2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879FE-09E5-4A10-9450-7E67C58F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F6A51-2A6A-4C8D-9EB0-91FE6CFF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6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7737-B289-4161-ACA8-1B140564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A26AE-DD54-429F-BD20-219E03CBC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BBDA4-BB35-4E29-98AF-6C533773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B3B5A-B808-4314-8BA8-3B68E181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D68D2-4374-4515-BB58-935833B0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9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4D30-330C-49BC-BD07-845A6C7E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65440-DF0C-492E-86D8-5EB6CD01B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FB046-A32E-4976-BAA9-99189931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1890-0B7E-4265-AE08-D1663222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9ECB0-6CCC-4550-94E8-479FC369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4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89C4-6605-453B-B45F-B8BCC8FB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9E14F-EAE6-4310-BB7C-89DE18AAB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7F535-3A76-4B1D-A0A5-32C3AE24F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13531-B6F7-4DC7-8C7B-0120B32E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1A21F-015D-4C88-BBD5-951CAAB5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89232-766C-4766-A5BE-10C41692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0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479E-DC81-4E54-98CB-A34FF685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C1DE0-0FA7-41E7-9360-7E4385EAD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7545C-BD08-4CDD-9042-36A668C99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EA41E-088D-4CBF-A428-B8EB558A9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79362-213E-4F12-A846-8AB4AC862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8B948-3404-4B9C-AFE7-727F21F3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5AFDA-C5D4-44C0-806B-5B3A3DEE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D006C-F174-4069-AFB1-025C5F9C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1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A0CD-DB56-4A22-8A27-AE20CA4A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F71F7-7DC2-4BC6-BBA7-46352A85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B2919-0DBC-45D0-AFC4-D61B1D1E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ACD63-F95D-4F4E-8827-EA1BE418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6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2D626-D8D9-41D5-BC63-84689341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E994D-F494-40A7-88D9-F44E5534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F57DD-5DFF-4A27-941A-4675D481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6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2244-B7D6-4794-9816-F74C8A4E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538A9-7225-4C61-A669-521923418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7D73E-8B9C-4BA7-B696-AC70E6923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2ACF1-EAEE-4F45-B88F-2A3CC634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C4A80-B960-4580-8598-7E2CDD0D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61418-B1CE-47FB-94A2-707B9C31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4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8D1E-B843-40FF-8DC0-E26C5652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A6B60-CE9D-4C3B-982A-4BC83C644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63514-C8D7-4B86-ACB9-1E1C7DFBF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5F753-2DB5-495D-995D-FBEE2ED1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74DEF-32DE-48E0-BADC-8F71CD9A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88644-DE7D-4270-BBB1-F5F2A65B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7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31A2A-101D-4A30-93ED-115E843F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E2371-16DF-41BF-A7FF-8C375759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E7C3F-DB7E-4F56-B3E2-3B2596258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3995-BDA7-44A5-8FCA-A985BAFEBA1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DD84-F727-4081-8011-924F3A448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8549C-B091-4A09-B3CF-B2833DC9B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52E7-68D0-44B0-9E05-A6271DE1C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SWA History: Wars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65DAD-938B-4D47-896F-E5034B231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Lingual / Visual Dictionary</a:t>
            </a:r>
          </a:p>
        </p:txBody>
      </p:sp>
    </p:spTree>
    <p:extLst>
      <p:ext uri="{BB962C8B-B14F-4D97-AF65-F5344CB8AC3E}">
        <p14:creationId xmlns:p14="http://schemas.microsoft.com/office/powerpoint/2010/main" val="154903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5B8F-E71D-4B02-8921-E57D9C9B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Saddam Hussein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3F869-F944-4C1B-B60B-3A2BDF7B04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"President" of Iraq from 1979-2003. Defeated by US led invasion in 2003.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8C210B-9522-4368-BE26-61B04BF440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6890" y="2068694"/>
            <a:ext cx="2328874" cy="3865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E0A00D-5EA4-46E1-9DA9-8AB7A03CC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764" y="2068694"/>
            <a:ext cx="2328874" cy="2206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330D8-64B3-44BD-94FC-B6F54E317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716" y="4452437"/>
            <a:ext cx="2334970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6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EF9B-1340-4D15-BF14-6C38FE56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September 11, 2001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(9/11 Attacks)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2F85E-BA42-4C17-9AD7-830A40A518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Suicide attacks carried out by a militant Muslim group who hijacked passenger jets and crashed them into the World Trade Center and Pentagon. This is the cause of the invasion of Afghanistan.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0BB43A2-E721-4AD0-81F5-2FD04AC52F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3541" y="1825625"/>
            <a:ext cx="4048095" cy="32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0B8A-3B79-44E9-B80B-DE66F322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United 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F0117-7DFB-4900-B9A4-16D97335FB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Organization founded in 1945 to promote worldwide peace; created the nation of Israel in 1948.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0901E9-53AB-42FA-AA5B-A5EA2DE93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4672" y="1690688"/>
            <a:ext cx="404809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7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AEA3-5D12-4FBE-A0DC-264AE0DD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Weapons of Mass Destruction (WMD’s)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FE47A-A2F5-48F9-BEBB-2B4873A542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Chemical, biological, or nuclear weapons that can kill thousands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E92BF4-01D4-4A72-A557-6E4BC0EB87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25976"/>
            <a:ext cx="5181600" cy="35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3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CDF1-B0F4-42C8-9DBC-74D84834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Slant Drilling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D746-CB6D-49D2-8E33-C909CF586B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Is a non-vertical form of well drilling typically used in natural gas and oil production.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BE7F29-27E2-45FC-B7D6-088173B559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3800" y="1690688"/>
            <a:ext cx="3810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44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861F-9DC6-472A-A03B-01A5A3EC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Taliban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A149-C284-44C6-8756-ABB5E6D08A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group of fundamentalist Muslims who controlled the government of Afghanistan; provided a safe haven for Osama bin Laden, after the 9/11 attacks.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2A5CEB-2067-47AC-A898-68706929D8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0594" y="1690688"/>
            <a:ext cx="3122774" cy="20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8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3" descr="A group of people in uniform&#10;&#10;Description generated with very high confidence">
            <a:extLst>
              <a:ext uri="{FF2B5EF4-FFF2-40B4-BE49-F238E27FC236}">
                <a16:creationId xmlns:a16="http://schemas.microsoft.com/office/drawing/2014/main" id="{2DBC72E0-6B74-4DD1-8C74-EB1410F4E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6" b="-2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17D1F-8338-4750-A146-3F985BAB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Al-Qaeda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Terrorist group founded by Osama bin Laden and responsible for the September 11 attacks.</a:t>
            </a:r>
          </a:p>
        </p:txBody>
      </p:sp>
    </p:spTree>
    <p:extLst>
      <p:ext uri="{BB962C8B-B14F-4D97-AF65-F5344CB8AC3E}">
        <p14:creationId xmlns:p14="http://schemas.microsoft.com/office/powerpoint/2010/main" val="220371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7C3A-10C9-49C3-9560-3E7BD32A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Artificial Political Boundaries 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Man-made borders)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9C38-CF1D-4DAC-9F45-3A8CF994F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country borders drawn by European colonial rulers who did not respect the ethnic and religious groups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10FACB-CB38-46B1-80F7-E26747D7B9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3674" y="2925438"/>
            <a:ext cx="4048095" cy="3389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E0196-740A-4290-92A6-FBA97DF9E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763" y="3731773"/>
            <a:ext cx="3146474" cy="17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2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FF2E-1474-4F29-9363-37F618D6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Colonialism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99165E-B5DE-4D63-9ABF-3AA167F96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0126" y="2155506"/>
            <a:ext cx="3304318" cy="338967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DC36AA-FBBA-472D-B434-3214D12ACF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When one country takes political and economic control of another country.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FF8949-45B9-40E4-A44E-F17E77F45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52" y="3495399"/>
            <a:ext cx="4048095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2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93E9-F5FF-4199-AE14-3A9DE14D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Operation Iraqi Freedom 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(Iraq War)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216D5-0030-4944-8197-E575BECDFC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war fought from 2003-2011 mostly by the U.S. and U.K. who were afraid that Saddam Hussein had WMD's (Weapons of Mass Destruction)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98965-CBF7-4108-882A-FCB351A738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4873" y="1825625"/>
            <a:ext cx="404809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6955-F538-4F92-ADEA-EE4B7CE2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Oil, Money, and Terrorism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6932-4059-499F-B9EF-6AFE199314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Reasons for US interest in Southwest Asia (Middle East)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319A0C-EC6D-4C9A-9553-6512765BB6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2343" y="1831874"/>
            <a:ext cx="4048095" cy="1865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54267D-4649-4309-958E-C821BD825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52" y="3860797"/>
            <a:ext cx="4048095" cy="1865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9EFDBA-AA52-4D90-87E5-2F5676F71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342" y="3697412"/>
            <a:ext cx="4048095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16AA-05B2-48D6-9F23-AFC1F2EB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Organization of Petroleum Exporting Countries (OPEC)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DD161-419E-4832-8EF2-65A1719C31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Controls the price and amount of oil sold in the world market by major oil exporting countries.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4595F0-6AE8-4024-9EF4-7BE251C69E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0733" y="1825625"/>
            <a:ext cx="4048095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A0AE-BF6E-4614-A14A-F65DD88A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Osama bin Laden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61CD7-AE78-49A7-AEA8-7083787509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9221" y="1825625"/>
            <a:ext cx="3395766" cy="338967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0B614-1CCE-4C27-94D8-B9183EC8D8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founder of al-</a:t>
            </a:r>
            <a:r>
              <a:rPr lang="en-US" b="1" dirty="0" err="1"/>
              <a:t>Queda</a:t>
            </a:r>
            <a:r>
              <a:rPr lang="en-US" b="1" dirty="0"/>
              <a:t>; Arab Muslim terrorist responsible for the 9/11 attacks. Killed by U.S. forces in 2011</a:t>
            </a:r>
          </a:p>
        </p:txBody>
      </p:sp>
    </p:spTree>
    <p:extLst>
      <p:ext uri="{BB962C8B-B14F-4D97-AF65-F5344CB8AC3E}">
        <p14:creationId xmlns:p14="http://schemas.microsoft.com/office/powerpoint/2010/main" val="356424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3B44-B1AD-4BC8-81E6-54AC8059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Persian Gulf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A2F2F-C481-4B90-A34B-F9ABBF77E4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War fought from 1990- 1991 by 34 United Nation member countries.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2A330F-8B9E-4025-AC82-0D471A6B50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8952" y="2568610"/>
            <a:ext cx="4048095" cy="2865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0DFAB-4319-4298-84A7-033E2F48D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365" y="3147780"/>
            <a:ext cx="3438442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1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SWA History VIsual Dictionary</Template>
  <TotalTime>49</TotalTime>
  <Words>306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SWA History: Wars</vt:lpstr>
      <vt:lpstr>Al-Qaeda</vt:lpstr>
      <vt:lpstr>Artificial Political Boundaries  Man-made borders)</vt:lpstr>
      <vt:lpstr>Colonialism</vt:lpstr>
      <vt:lpstr>Operation Iraqi Freedom  (Iraq War)</vt:lpstr>
      <vt:lpstr>Oil, Money, and Terrorism</vt:lpstr>
      <vt:lpstr>Organization of Petroleum Exporting Countries (OPEC)</vt:lpstr>
      <vt:lpstr>Osama bin Laden</vt:lpstr>
      <vt:lpstr>Persian Gulf War</vt:lpstr>
      <vt:lpstr>Saddam Hussein</vt:lpstr>
      <vt:lpstr>September 11, 2001 (9/11 Attacks)</vt:lpstr>
      <vt:lpstr>United Nations</vt:lpstr>
      <vt:lpstr>Weapons of Mass Destruction (WMD’s)</vt:lpstr>
      <vt:lpstr>Slant Drilling</vt:lpstr>
      <vt:lpstr>Taliban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 History: Wars</dc:title>
  <dc:creator>PMcBean</dc:creator>
  <cp:lastModifiedBy>Patrice Mcbean</cp:lastModifiedBy>
  <cp:revision>8</cp:revision>
  <dcterms:created xsi:type="dcterms:W3CDTF">2017-10-24T23:23:41Z</dcterms:created>
  <dcterms:modified xsi:type="dcterms:W3CDTF">2018-10-21T18:29:56Z</dcterms:modified>
</cp:coreProperties>
</file>