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827B3-28C9-40C4-9706-887DFEC3B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A386E-68F2-420D-9402-A26BFDDD2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0DCC4-D39C-465C-BCD9-571D47FE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E6473-8E5B-448D-8FD8-40327B29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DB6F3-4324-46FF-B63C-1E4DB87E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8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EADC-C44C-42D6-AA2F-5A0A4F19E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5B6D1-4512-4B7B-89EF-9224AD9AA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143E8-67FF-40BC-B06B-920F1B053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47F90-D022-48BB-B1EF-C65D3FCB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8C8DF-9ECA-424E-8021-4D5B8BD0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1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E33632-3642-4C7E-BA2C-B51777D6C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FC363-8EDD-4460-8FDA-DC2DDFCFE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B09C1-9E42-4370-9A57-E4726998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C7884-982E-4C0E-9CB2-7538AC812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C9A7-6BD4-4606-BEF2-217472DA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9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153C0-115B-4384-8FEB-D7938980A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AC06F-C518-467E-BA63-5B6ADB66A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2DB5A-75D6-4512-A3A0-F6CC75E3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7399-CFCC-4E19-B8AB-CEE4F87E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459A6-FF8F-4776-B2B3-DDFEF1D09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4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D154-5ABE-4390-87FD-42C3758E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633B5-A7B4-429E-8094-44BEE8551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7BA24-7B29-4EB3-86FE-161A3FBD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678F4-393F-4C5A-958C-CA8C9852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8A990-869F-4C0E-82DA-5404941A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0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05D6-039D-407A-AA2E-CA1BAC1E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D8B0-B5FF-48AB-9A33-6AB3E8E77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E67D5-1D19-48F6-8263-C39AAD52C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EE39F-9598-4BA3-A041-E3EE6CF3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98AAB-F932-4BFD-A516-DDA7BD6A4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C213-4902-4258-BBEC-1EA1ACD8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3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D7DBF-30F7-4357-B7BA-93FC59BE6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89FF1-0A96-4457-B78A-27B5672BB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B1D24-D787-45B6-8909-5B9C555C5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C3924D-91C6-4D91-B83E-3516C624C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E425C-9EAA-4982-89C5-4DF596ACB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3A30C-4BE6-4C6F-BF73-3772118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8704E8-9171-4131-B161-BB425EBF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9875D3-7BDD-415A-A529-1D144EB4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B1AB9-C7A7-4A85-9C9C-9616C8F9D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D68B5-324F-4E89-9BE9-479E6EED4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8B684-8010-4779-AB10-8DB5BC9B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A7405-9B1D-4FB5-8234-917D6955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1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C354F1-F96D-4F18-A0FE-19901C119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4B4954-BFC0-4B78-9DE0-7ECEB6D0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85E34-1D5C-443C-AD34-8D3E255A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2C6B-1652-4109-8C5B-E2FBFFCCF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F2122-5AE8-4BC8-AB0F-24848F5F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2EABA-E1CA-4C0D-B458-EEE57E207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C0BA1-9375-450F-9364-DE90710E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31433-F1BE-4D40-8F6B-7C334D4A1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BF9F6-B157-42F1-9130-15DFF409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8BE8-E698-48D1-9D61-33C140CA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BA5B2-93A6-4642-AD64-A462E3558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44D12-2635-497B-AABE-FFBD9C292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41BB8-C82A-43E9-B354-96CBD6CB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36826-6378-4EBB-84EF-75D8A7A8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5B6BB-698A-428F-8E93-02AAE8AC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2D4BC1-439C-40C4-9C5D-FFFC883D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EA35F-1A5B-44E9-AB89-8C99855D6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2AB83-CD7C-4740-BAEB-36293B5BF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542D-93BD-47E1-82E2-BF6E328E279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A0D75-92DA-427E-99A4-94EF41B2D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E10D3-1550-4757-8B23-66636AF63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D7BD-8AC8-4530-A0EC-94AAD1E7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4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0026"/>
            <a:ext cx="12192000" cy="669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4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1</cp:revision>
  <dcterms:created xsi:type="dcterms:W3CDTF">2020-03-17T18:13:20Z</dcterms:created>
  <dcterms:modified xsi:type="dcterms:W3CDTF">2020-03-17T18:15:05Z</dcterms:modified>
</cp:coreProperties>
</file>