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E67-2893-46F2-B6FE-4D433AB3229F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589A-E8C5-42A7-9F05-F83BE705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4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E67-2893-46F2-B6FE-4D433AB3229F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589A-E8C5-42A7-9F05-F83BE705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0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E67-2893-46F2-B6FE-4D433AB3229F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589A-E8C5-42A7-9F05-F83BE705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4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E67-2893-46F2-B6FE-4D433AB3229F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589A-E8C5-42A7-9F05-F83BE705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0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E67-2893-46F2-B6FE-4D433AB3229F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589A-E8C5-42A7-9F05-F83BE705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E67-2893-46F2-B6FE-4D433AB3229F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589A-E8C5-42A7-9F05-F83BE705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5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E67-2893-46F2-B6FE-4D433AB3229F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589A-E8C5-42A7-9F05-F83BE705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4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E67-2893-46F2-B6FE-4D433AB3229F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589A-E8C5-42A7-9F05-F83BE705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42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E67-2893-46F2-B6FE-4D433AB3229F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589A-E8C5-42A7-9F05-F83BE705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1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E67-2893-46F2-B6FE-4D433AB3229F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589A-E8C5-42A7-9F05-F83BE705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3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E67-2893-46F2-B6FE-4D433AB3229F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589A-E8C5-42A7-9F05-F83BE705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8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9DE67-2893-46F2-B6FE-4D433AB3229F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B589A-E8C5-42A7-9F05-F83BE705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6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4344" y="285008"/>
            <a:ext cx="5333999" cy="589195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85008"/>
            <a:ext cx="5168735" cy="58919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56513" y="337021"/>
            <a:ext cx="1365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Image/ Illustration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63295" y="337020"/>
            <a:ext cx="181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Image/</a:t>
            </a:r>
          </a:p>
          <a:p>
            <a:r>
              <a:rPr lang="en-US" dirty="0"/>
              <a:t>Illustration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07881" y="5591237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Sentence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8526" y="5587802"/>
            <a:ext cx="1683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Sentence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0859" y="5358347"/>
            <a:ext cx="1900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Synonyms/ Antonyms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92486" y="5358348"/>
            <a:ext cx="2006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Synonyms/</a:t>
            </a:r>
          </a:p>
          <a:p>
            <a:r>
              <a:rPr lang="en-US" dirty="0"/>
              <a:t>Antonyms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6471" y="337019"/>
            <a:ext cx="1572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Define in your own words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51066" y="337019"/>
            <a:ext cx="1613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Define in your own words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892" y="965635"/>
            <a:ext cx="2202434" cy="19707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9459" y="2950590"/>
            <a:ext cx="193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Independence </a:t>
            </a:r>
          </a:p>
          <a:p>
            <a:pPr algn="ctr"/>
            <a:r>
              <a:rPr lang="en-US" dirty="0"/>
              <a:t>Movement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6252" y="1480008"/>
            <a:ext cx="1622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Actions taken to be free from </a:t>
            </a:r>
          </a:p>
          <a:p>
            <a:r>
              <a:rPr lang="en-US"/>
              <a:t>foreign control.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1225" y="1004645"/>
            <a:ext cx="2373312" cy="194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33815" y="2986183"/>
            <a:ext cx="1377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Nationalism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09847" y="1480008"/>
            <a:ext cx="1668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 strong sense of pride in one's nation, so</a:t>
            </a:r>
          </a:p>
          <a:p>
            <a:r>
              <a:rPr lang="en-US"/>
              <a:t>much so, that you want self rule.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83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4344" y="285008"/>
            <a:ext cx="5333999" cy="589195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85008"/>
            <a:ext cx="5168735" cy="58919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56513" y="337021"/>
            <a:ext cx="1365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Image/ Illustration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63295" y="337020"/>
            <a:ext cx="181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Image/</a:t>
            </a:r>
          </a:p>
          <a:p>
            <a:r>
              <a:rPr lang="en-US" dirty="0"/>
              <a:t>Illustration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07881" y="5591237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Sentence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8526" y="5587802"/>
            <a:ext cx="1683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Sentence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0859" y="5358347"/>
            <a:ext cx="1900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Synonyms/ Antonyms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92486" y="5358348"/>
            <a:ext cx="2006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Synonyms/</a:t>
            </a:r>
          </a:p>
          <a:p>
            <a:r>
              <a:rPr lang="en-US" dirty="0"/>
              <a:t>Antonyms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6471" y="337019"/>
            <a:ext cx="1572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Define in your own words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51066" y="337019"/>
            <a:ext cx="1613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Define in your own words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923" y="1279616"/>
            <a:ext cx="1601345" cy="1816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07052" y="3007151"/>
            <a:ext cx="1140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Diaspora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93080" y="1583703"/>
            <a:ext cx="1577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Geographic spreading of </a:t>
            </a:r>
          </a:p>
          <a:p>
            <a:r>
              <a:rPr lang="en-US"/>
              <a:t>Africans around the world.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487" y="1531439"/>
            <a:ext cx="1875277" cy="13126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4029" y="3007151"/>
            <a:ext cx="113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Civil War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00520" y="1583703"/>
            <a:ext cx="1453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Fighting within a county.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01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4344" y="285008"/>
            <a:ext cx="5333999" cy="589195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85008"/>
            <a:ext cx="5168735" cy="58919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56513" y="337021"/>
            <a:ext cx="1365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Image/ Illustration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63295" y="337020"/>
            <a:ext cx="181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Image/</a:t>
            </a:r>
          </a:p>
          <a:p>
            <a:r>
              <a:rPr lang="en-US" dirty="0"/>
              <a:t>Illustration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07881" y="5591237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Sentence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8526" y="5587802"/>
            <a:ext cx="1683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Sentence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0859" y="5358347"/>
            <a:ext cx="1900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Synonyms/ Antonyms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92486" y="5358348"/>
            <a:ext cx="2006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Synonyms/</a:t>
            </a:r>
          </a:p>
          <a:p>
            <a:r>
              <a:rPr lang="en-US" dirty="0"/>
              <a:t>Antonyms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6471" y="337019"/>
            <a:ext cx="1572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Define in your own words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51066" y="337019"/>
            <a:ext cx="1613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Define in your own words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93080" y="1583703"/>
            <a:ext cx="157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0911" y="3007151"/>
            <a:ext cx="143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Pan- African</a:t>
            </a:r>
          </a:p>
          <a:p>
            <a:pPr algn="ctr"/>
            <a:r>
              <a:rPr lang="en-US" dirty="0"/>
              <a:t>Movement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294" y="1189338"/>
            <a:ext cx="1733852" cy="17470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6471" y="1121790"/>
            <a:ext cx="24258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movement which began in the 1920's that emphasized the unity and strength of Africans on the main continent and people of African descent around the world.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06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149</Words>
  <Application>Microsoft Office PowerPoint</Application>
  <PresentationFormat>Widescreen</PresentationFormat>
  <Paragraphs>45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Patrice Mcbean</dc:creator>
  <cp:lastModifiedBy>Patrice Mcbean</cp:lastModifiedBy>
  <cp:revision>7</cp:revision>
  <dcterms:created xsi:type="dcterms:W3CDTF">2017-08-16T17:44:37Z</dcterms:created>
  <dcterms:modified xsi:type="dcterms:W3CDTF">2020-01-08T01:46:33Z</dcterms:modified>
</cp:coreProperties>
</file>