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D4D0-CF91-451C-91C2-35DEA9205D1F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3E4B-4FA4-4B3C-9F4A-50283105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7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D4D0-CF91-451C-91C2-35DEA9205D1F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3E4B-4FA4-4B3C-9F4A-50283105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0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D4D0-CF91-451C-91C2-35DEA9205D1F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3E4B-4FA4-4B3C-9F4A-50283105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5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D4D0-CF91-451C-91C2-35DEA9205D1F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3E4B-4FA4-4B3C-9F4A-50283105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2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D4D0-CF91-451C-91C2-35DEA9205D1F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3E4B-4FA4-4B3C-9F4A-50283105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5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D4D0-CF91-451C-91C2-35DEA9205D1F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3E4B-4FA4-4B3C-9F4A-50283105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7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D4D0-CF91-451C-91C2-35DEA9205D1F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3E4B-4FA4-4B3C-9F4A-50283105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8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D4D0-CF91-451C-91C2-35DEA9205D1F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3E4B-4FA4-4B3C-9F4A-50283105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0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D4D0-CF91-451C-91C2-35DEA9205D1F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3E4B-4FA4-4B3C-9F4A-50283105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1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D4D0-CF91-451C-91C2-35DEA9205D1F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3E4B-4FA4-4B3C-9F4A-50283105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1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D4D0-CF91-451C-91C2-35DEA9205D1F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3E4B-4FA4-4B3C-9F4A-50283105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6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8D4D0-CF91-451C-91C2-35DEA9205D1F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83E4B-4FA4-4B3C-9F4A-50283105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4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is Economic Growth Measured?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Economic growth in a country is measured by the country’s </a:t>
            </a:r>
            <a:r>
              <a:rPr lang="en-US" dirty="0" smtClean="0">
                <a:solidFill>
                  <a:srgbClr val="FF0000"/>
                </a:solidFill>
              </a:rPr>
              <a:t>Gross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Domestic Product (GDP) </a:t>
            </a:r>
            <a:r>
              <a:rPr lang="en-US" dirty="0" smtClean="0"/>
              <a:t>in one year.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GDP= </a:t>
            </a:r>
            <a:r>
              <a:rPr lang="en-US" dirty="0" smtClean="0">
                <a:solidFill>
                  <a:srgbClr val="FF0000"/>
                </a:solidFill>
              </a:rPr>
              <a:t>the total amount of goods and services produced in one year </a:t>
            </a:r>
            <a:r>
              <a:rPr lang="en-US" dirty="0" smtClean="0"/>
              <a:t>within a country.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/>
              <a:t>United States GDP $19.49 Trillion (2017)= $19,490,000,000,000.00</a:t>
            </a:r>
          </a:p>
          <a:p>
            <a:pPr marL="0" indent="0">
              <a:buNone/>
            </a:pPr>
            <a:r>
              <a:rPr lang="en-US" dirty="0" smtClean="0"/>
              <a:t>Israel GDP $350.7 Billion (2017)=                      $350,700,000,000.00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6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Gross Domestic Product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4781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GDP is the total value of all the goods and services produced in that county in one year</a:t>
            </a:r>
          </a:p>
          <a:p>
            <a:r>
              <a:rPr lang="en-US" dirty="0" smtClean="0"/>
              <a:t>Tells how rich or poor a country is</a:t>
            </a:r>
          </a:p>
          <a:p>
            <a:r>
              <a:rPr lang="en-US" dirty="0" smtClean="0"/>
              <a:t>Shows if the country’s economy is getting better or worse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Raising the GDP of a country </a:t>
            </a:r>
            <a:r>
              <a:rPr lang="en-US" dirty="0" smtClean="0">
                <a:solidFill>
                  <a:srgbClr val="FF0000"/>
                </a:solidFill>
              </a:rPr>
              <a:t>can improve the country’s standard of living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/>
              <a:t>United States GDP $19.49 Trillion (2017)= </a:t>
            </a:r>
            <a:r>
              <a:rPr lang="en-US" smtClean="0"/>
              <a:t>$19,490,000,000,000.00 (2)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Israel GDP $317.1 Billion (2017)=                      $317,100,000,000.00 (54)</a:t>
            </a:r>
          </a:p>
          <a:p>
            <a:pPr marL="0" indent="0">
              <a:buNone/>
            </a:pPr>
            <a:r>
              <a:rPr lang="en-US" dirty="0" smtClean="0"/>
              <a:t>Afghanistan GDP $69.45 Billion (2017)	          $69,450,000,000.00 (101)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3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U.S. States Renamed for countries with Similar GDPs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287" y="1825625"/>
            <a:ext cx="758142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86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Investing in Human Capital and GDP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Raising the GDP of a country can mean a higher standard of living for the country’s people.  </a:t>
            </a:r>
            <a:r>
              <a:rPr lang="en-US" dirty="0" smtClean="0">
                <a:solidFill>
                  <a:srgbClr val="FF0000"/>
                </a:solidFill>
              </a:rPr>
              <a:t>To increase the GDP, countries must invest in human capital.  Investing in human capital includes: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Education, training, skills, and healthcare of the workers.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A country’s </a:t>
            </a:r>
            <a:r>
              <a:rPr lang="en-US" dirty="0" smtClean="0">
                <a:solidFill>
                  <a:srgbClr val="FF0000"/>
                </a:solidFill>
              </a:rPr>
              <a:t>literacy rate (the percent of the population over 15 that can read and write) impacts GDP.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Investing in human capital helps to increase the GDP of a country and improve the </a:t>
            </a:r>
            <a:r>
              <a:rPr lang="en-US" dirty="0" smtClean="0">
                <a:solidFill>
                  <a:srgbClr val="FF0000"/>
                </a:solidFill>
              </a:rPr>
              <a:t>standard of living </a:t>
            </a:r>
            <a:r>
              <a:rPr lang="en-US" dirty="0" smtClean="0"/>
              <a:t>for all.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95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Investing in Capital Goods and GDP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 increase the GDP, countries must also invest in capital goods.  Capital Goods are the factories, machines, technologies, buildings, and property needed for a business to operate.  </a:t>
            </a:r>
            <a:r>
              <a:rPr lang="en-US" dirty="0" smtClean="0"/>
              <a:t>If a business is to be successful, it cannot let its equipment break down or allow its buildings to fall apart.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more capital goods a country has=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more goods they are able to produce=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more money they will make!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3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350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is Economic Growth Measured?</vt:lpstr>
      <vt:lpstr>Gross Domestic Product</vt:lpstr>
      <vt:lpstr>U.S. States Renamed for countries with Similar GDPs</vt:lpstr>
      <vt:lpstr>Investing in Human Capital and GDP</vt:lpstr>
      <vt:lpstr>Investing in Capital Goods and GDP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 and Measuring the Economy</dc:title>
  <dc:creator>Patrice Mcbean</dc:creator>
  <cp:lastModifiedBy>Patrice Mcbean</cp:lastModifiedBy>
  <cp:revision>10</cp:revision>
  <dcterms:created xsi:type="dcterms:W3CDTF">2018-12-05T02:57:15Z</dcterms:created>
  <dcterms:modified xsi:type="dcterms:W3CDTF">2018-12-05T04:21:38Z</dcterms:modified>
</cp:coreProperties>
</file>