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</p:sldMasterIdLst>
  <p:notesMasterIdLst>
    <p:notesMasterId r:id="rId20"/>
  </p:notesMasterIdLst>
  <p:sldIdLst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  <p:sldId id="273" r:id="rId16"/>
    <p:sldId id="261" r:id="rId17"/>
    <p:sldId id="260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BAD4-63C3-4C62-8C7D-881954A643BE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D024-8FE6-4A04-95B5-36ACB469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7F8A3698-83C5-4DEA-AD01-6AF8CB7A4D62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6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0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9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0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1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61B079E-E331-4E1A-A66C-23F54ED6E7E0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2B72AA-2847-4029-B8EB-58A2EE0538D9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26A7DF-6FBE-4412-85D6-63C0181E0023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4FB3AEBD-5697-4473-94E8-B9DE6C6434D3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3435337-A058-4B71-8094-4D2780EC5715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9BEC43-C131-4A95-9A3E-A90A42C6079E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D3C645-6339-4DF8-B888-0EE83DBBBEC9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72E83F9-2BE2-422E-8880-23161862479F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19F9FBC-45E9-4131-BC70-C8CCCCBB852F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6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6C828E-2B1A-480F-A708-CAA4CFDBAD2A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OwlTeacher.com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857FB2-591E-4AD0-A910-82980DFD6106}" type="slidenum">
              <a:rPr lang="en-US" smtClean="0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OwlTeacher.com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OwlTeacher.com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1518A-B50B-44BA-B501-BEF8A1709921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1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OwlTeacher.com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OwlTeacher.com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111B-2E99-45EA-9A70-008455C5DC4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6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C8364-F084-473F-967C-E555B7AFE814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8E99-D137-4CEB-B150-7B36F964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2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7/28/2015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/>
              <a:t>Geography Skills Review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defRPr/>
            </a:pPr>
            <a:r>
              <a:rPr lang="en-US" altLang="en-US" sz="2800" dirty="0" smtClean="0"/>
              <a:t>You and your partner will be asked to complete a Think-Pair activity where you will attempt to define each of the following Geography Vocabulary terms. During the activity, each of you will be asked to: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Think – Think about each of the vocabulary terms and define each one individually.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Pair – Discuss your definition with a partner to try and make a group definition.</a:t>
            </a:r>
          </a:p>
        </p:txBody>
      </p:sp>
    </p:spTree>
    <p:extLst>
      <p:ext uri="{BB962C8B-B14F-4D97-AF65-F5344CB8AC3E}">
        <p14:creationId xmlns:p14="http://schemas.microsoft.com/office/powerpoint/2010/main" val="9230095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is the Equator?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Equator – Imaginary line of latitude at 0 degrees, located halfway between the north and south poles.</a:t>
            </a:r>
            <a:endParaRPr lang="en-US" dirty="0"/>
          </a:p>
        </p:txBody>
      </p:sp>
      <p:pic>
        <p:nvPicPr>
          <p:cNvPr id="10244" name="Picture 4" descr="http://www.cancunmap.com/art/map-equa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398931"/>
            <a:ext cx="4343400" cy="43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92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is the Prime Meridian?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Prime Meridian – Imaginary line of longitude at 0 degrees that divides the earth into east and west hemispheres.</a:t>
            </a:r>
            <a:endParaRPr lang="en-US" dirty="0"/>
          </a:p>
        </p:txBody>
      </p:sp>
      <p:pic>
        <p:nvPicPr>
          <p:cNvPr id="2052" name="Picture 4" descr="http://upload.wikimedia.org/wikipedia/commons/c/c6/Primemeri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8" y="2398929"/>
            <a:ext cx="7814264" cy="40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148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is a Hemisphere?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Hemisphere – Half of the earth (</a:t>
            </a:r>
            <a:r>
              <a:rPr lang="en-US" i="1" dirty="0" smtClean="0"/>
              <a:t>hemi</a:t>
            </a:r>
            <a:r>
              <a:rPr lang="en-US" dirty="0" smtClean="0"/>
              <a:t> means half); the earth is divided into four hemispheres (the equator divides the earth into northern and southern hemispheres; the prime meridian divides the earth into eastern and western hemispheres).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81" y="2924443"/>
            <a:ext cx="6353838" cy="375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063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is a Map’s Key/Legend?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Key/Legend – Explains the symbols, colors, and lines on a map.</a:t>
            </a:r>
            <a:endParaRPr lang="en-US" dirty="0"/>
          </a:p>
        </p:txBody>
      </p:sp>
      <p:pic>
        <p:nvPicPr>
          <p:cNvPr id="1026" name="Picture 2" descr="http://computerkiddoswiki.pbworks.com/f/map%20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2285998"/>
            <a:ext cx="7665720" cy="4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7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 dirty="0" smtClean="0"/>
              <a:t>The Parts of a Map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</a:rPr>
              <a:t>Compass Rose</a:t>
            </a:r>
            <a:endParaRPr lang="en-US" altLang="en-US" sz="2800" i="1" smtClean="0">
              <a:solidFill>
                <a:schemeClr val="accent1"/>
              </a:solidFill>
            </a:endParaRPr>
          </a:p>
          <a:p>
            <a:pPr eaLnBrk="1" hangingPunct="1">
              <a:buClrTx/>
              <a:defRPr/>
            </a:pPr>
            <a:r>
              <a:rPr lang="en-US" altLang="en-US" sz="2800" smtClean="0"/>
              <a:t>A compass rose is a model of a compass. It tells the cardinal directions, which are north, south, east, and west.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</a:rPr>
              <a:t>Scale</a:t>
            </a:r>
            <a:endParaRPr lang="en-US" altLang="en-US" sz="2800" i="1" smtClean="0">
              <a:solidFill>
                <a:schemeClr val="accent1"/>
              </a:solidFill>
            </a:endParaRPr>
          </a:p>
          <a:p>
            <a:pPr eaLnBrk="1" hangingPunct="1">
              <a:buClrTx/>
              <a:defRPr/>
            </a:pPr>
            <a:r>
              <a:rPr lang="en-US" altLang="en-US" sz="2800" smtClean="0"/>
              <a:t>The scale on a map tells you the relative distance on the map to the real world. For example, a map’s scale may tell you that one inch on the map equals one mile in the real world.</a:t>
            </a: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292100"/>
            <a:ext cx="17938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26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848600" cy="4495800"/>
          </a:xfrm>
        </p:spPr>
        <p:txBody>
          <a:bodyPr/>
          <a:lstStyle/>
          <a:p>
            <a:pPr eaLnBrk="1" hangingPunct="1"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1"/>
                </a:solidFill>
              </a:rPr>
              <a:t>Key</a:t>
            </a:r>
            <a:endParaRPr lang="en-US" altLang="en-US" sz="2800" i="1" dirty="0" smtClean="0">
              <a:solidFill>
                <a:schemeClr val="accent1"/>
              </a:solidFill>
            </a:endParaRPr>
          </a:p>
          <a:p>
            <a:pPr eaLnBrk="1" hangingPunct="1">
              <a:buClrTx/>
              <a:defRPr/>
            </a:pPr>
            <a:r>
              <a:rPr lang="en-US" altLang="en-US" sz="2800" dirty="0" smtClean="0"/>
              <a:t>The key, or legend, on a map explains what the symbols on a map represent, such as triangles representing trees.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1"/>
                </a:solidFill>
              </a:rPr>
              <a:t>Grids</a:t>
            </a:r>
            <a:endParaRPr lang="en-US" altLang="en-US" sz="2800" i="1" dirty="0" smtClean="0">
              <a:solidFill>
                <a:schemeClr val="accent1"/>
              </a:solidFill>
            </a:endParaRPr>
          </a:p>
          <a:p>
            <a:pPr eaLnBrk="1" hangingPunct="1">
              <a:buClrTx/>
              <a:defRPr/>
            </a:pPr>
            <a:r>
              <a:rPr lang="en-US" altLang="en-US" sz="2800" dirty="0" smtClean="0"/>
              <a:t>Some maps use a grid of parallels and meridians. On a map of a small area, letters and numbers are often used to help you find your location.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2765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381000"/>
            <a:ext cx="1422400" cy="146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6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894638" cy="106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3800" dirty="0" smtClean="0"/>
              <a:t>How Latitude and Longitude Form the Global Grid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00800" y="2023247"/>
            <a:ext cx="2642362" cy="3375285"/>
            <a:chOff x="6400800" y="1648063"/>
            <a:chExt cx="2642362" cy="3381137"/>
          </a:xfrm>
        </p:grpSpPr>
        <p:pic>
          <p:nvPicPr>
            <p:cNvPr id="12290" name="Picture 2" descr="http://funnel.sfsu.edu/courses/gmo405/F05/images/GlobalGri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023247"/>
              <a:ext cx="2642362" cy="300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0800" y="1648063"/>
              <a:ext cx="264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Global Grid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0752" y="2023247"/>
            <a:ext cx="2913494" cy="3375285"/>
            <a:chOff x="3420752" y="1648063"/>
            <a:chExt cx="2913494" cy="3375285"/>
          </a:xfrm>
        </p:grpSpPr>
        <p:pic>
          <p:nvPicPr>
            <p:cNvPr id="10" name="Picture 2" descr="http://msemac.redwoods.edu/~dbazard/Geography/MapsContinents/Longitu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752" y="2017395"/>
              <a:ext cx="2913494" cy="300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0752" y="1648063"/>
              <a:ext cx="2903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Meridians of  Longitude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399" y="2023247"/>
            <a:ext cx="3190140" cy="3375285"/>
            <a:chOff x="152399" y="1648063"/>
            <a:chExt cx="3190140" cy="3375285"/>
          </a:xfrm>
        </p:grpSpPr>
        <p:pic>
          <p:nvPicPr>
            <p:cNvPr id="12" name="Picture 2" descr="http://staff.harrisonburg.k12.va.us/~cwalton/geopics/latitud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2023247"/>
              <a:ext cx="3190140" cy="300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2399" y="1648063"/>
              <a:ext cx="3190140" cy="37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Parallels of Latitude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716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/>
              <a:t>What is Absolute Location?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Absolute Location – Identifies a place’s </a:t>
            </a:r>
            <a:r>
              <a:rPr lang="en-US" u="sng" dirty="0" smtClean="0"/>
              <a:t>exact</a:t>
            </a:r>
            <a:r>
              <a:rPr lang="en-US" dirty="0" smtClean="0"/>
              <a:t> location when using both latitude and longitude.</a:t>
            </a:r>
            <a:endParaRPr lang="en-US" dirty="0"/>
          </a:p>
        </p:txBody>
      </p:sp>
      <p:pic>
        <p:nvPicPr>
          <p:cNvPr id="3074" name="Picture 2" descr="http://sse.katieshea.com/wp-content/uploads/2009/05/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1" y="2398929"/>
            <a:ext cx="7720017" cy="41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043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/>
              <a:t>What is Relative Location?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Relative Location – Gives a place’s </a:t>
            </a:r>
            <a:r>
              <a:rPr lang="en-US" u="sng" dirty="0" smtClean="0"/>
              <a:t>estimated</a:t>
            </a:r>
            <a:r>
              <a:rPr lang="en-US" i="1" dirty="0"/>
              <a:t> </a:t>
            </a:r>
            <a:r>
              <a:rPr lang="en-US" dirty="0" smtClean="0"/>
              <a:t>location.</a:t>
            </a:r>
            <a:endParaRPr lang="en-US" dirty="0"/>
          </a:p>
        </p:txBody>
      </p:sp>
      <p:pic>
        <p:nvPicPr>
          <p:cNvPr id="13314" name="Picture 2" descr="http://www.directionsmag.com/images/columns/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158483"/>
            <a:ext cx="5562600" cy="45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16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are Cardinal Directions?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Cardinal Direction – The four basic points on a compass: north, south, east, and west.</a:t>
            </a:r>
            <a:endParaRPr lang="en-US" dirty="0"/>
          </a:p>
        </p:txBody>
      </p:sp>
      <p:pic>
        <p:nvPicPr>
          <p:cNvPr id="4098" name="Picture 2" descr="http://4.bp.blogspot.com/_Ci9oTKNKbkc/SvcyFT29D2I/AAAAAAAAACY/86wFPDALVDQ/s320/cardinal-dire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495549"/>
            <a:ext cx="3965575" cy="41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319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are Intermediate Directions?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Intermediate Direction – Fall between cardinal directions; assist in finding a shorter way to destination (northeast, northwest, southeast, and southwest).</a:t>
            </a:r>
            <a:endParaRPr lang="en-US" dirty="0"/>
          </a:p>
        </p:txBody>
      </p:sp>
      <p:pic>
        <p:nvPicPr>
          <p:cNvPr id="6146" name="Picture 2" descr="http://followdirections.wikispaces.com/file/view/Slide10.JPG/220111082/400x300/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751455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42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are Political Maps?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Political Maps – Maps that contain features such as cities, states, borders, and capitals.</a:t>
            </a:r>
            <a:endParaRPr lang="en-US" dirty="0"/>
          </a:p>
        </p:txBody>
      </p:sp>
      <p:pic>
        <p:nvPicPr>
          <p:cNvPr id="5124" name="Picture 4" descr="http://www.zonu.com/images/0X0/2009-09-17-610/Middle-East-Political-Map-1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410360"/>
            <a:ext cx="3581400" cy="4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53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are Physical Maps?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Physical Maps – Maps that contain features such as rivers, mountains, deserts, lakes, etc.</a:t>
            </a:r>
            <a:endParaRPr lang="en-US" dirty="0"/>
          </a:p>
        </p:txBody>
      </p:sp>
      <p:pic>
        <p:nvPicPr>
          <p:cNvPr id="7170" name="Picture 2" descr="http://www.worldmapsonline.com/images/KP/klett_extra_large_middle_east_physical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8" y="2421791"/>
            <a:ext cx="5404724" cy="42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021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are Lines of Latitude?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Lines of Latitude – Imaginary lines/circles that run east to west around a globe, but measure north or south of the equator; also called parallels.</a:t>
            </a:r>
            <a:endParaRPr lang="en-US" dirty="0"/>
          </a:p>
        </p:txBody>
      </p:sp>
      <p:pic>
        <p:nvPicPr>
          <p:cNvPr id="8194" name="Picture 2" descr="http://staff.harrisonburg.k12.va.us/~cwalton/geopics/latit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23900"/>
            <a:ext cx="4267200" cy="40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42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 smtClean="0"/>
              <a:t>What are Lines of Longitude?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Lines of Longitude – Imaginary lines/circles that run north to south; tells if a location is east or west of the prime meridian (lines are also called meridians).</a:t>
            </a:r>
            <a:endParaRPr lang="en-US" dirty="0"/>
          </a:p>
        </p:txBody>
      </p:sp>
      <p:pic>
        <p:nvPicPr>
          <p:cNvPr id="9218" name="Picture 2" descr="http://msemac.redwoods.edu/~dbazard/Geography/MapsContinents/Longit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590798"/>
            <a:ext cx="4191000" cy="41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40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571</Words>
  <Application>Microsoft Office PowerPoint</Application>
  <PresentationFormat>On-screen Show (4:3)</PresentationFormat>
  <Paragraphs>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Rockwell</vt:lpstr>
      <vt:lpstr>Wingdings 2</vt:lpstr>
      <vt:lpstr>iRespondQuestionMaster</vt:lpstr>
      <vt:lpstr>iRespondGraphMaster</vt:lpstr>
      <vt:lpstr>Foundry</vt:lpstr>
      <vt:lpstr>Geography Skills Review</vt:lpstr>
      <vt:lpstr>What is Absolute Location?</vt:lpstr>
      <vt:lpstr>What is Relative Location?</vt:lpstr>
      <vt:lpstr>What are Cardinal Directions?</vt:lpstr>
      <vt:lpstr>What are Intermediate Directions?</vt:lpstr>
      <vt:lpstr>What are Political Maps?</vt:lpstr>
      <vt:lpstr>What are Physical Maps?</vt:lpstr>
      <vt:lpstr>What are Lines of Latitude?</vt:lpstr>
      <vt:lpstr>What are Lines of Longitude?</vt:lpstr>
      <vt:lpstr>What is the Equator?</vt:lpstr>
      <vt:lpstr>What is the Prime Meridian?</vt:lpstr>
      <vt:lpstr>What is a Hemisphere?</vt:lpstr>
      <vt:lpstr>What is a Map’s Key/Legend?</vt:lpstr>
      <vt:lpstr>The Parts of a Map</vt:lpstr>
      <vt:lpstr>PowerPoint Presentation</vt:lpstr>
      <vt:lpstr>How Latitude and Longitude Form the Global Grid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Parts of a Map</dc:title>
  <dc:creator>Virginia Mcanear</dc:creator>
  <cp:lastModifiedBy>Virginia Mcanear</cp:lastModifiedBy>
  <cp:revision>20</cp:revision>
  <dcterms:created xsi:type="dcterms:W3CDTF">2011-08-11T03:07:54Z</dcterms:created>
  <dcterms:modified xsi:type="dcterms:W3CDTF">2015-07-28T18:24:06Z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