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FAMINE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0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04" y="1149291"/>
            <a:ext cx="7962959" cy="448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7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Famine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Along with AIDS, </a:t>
            </a:r>
            <a:r>
              <a:rPr lang="en-US" b="1" u="sng" dirty="0"/>
              <a:t>famine</a:t>
            </a:r>
            <a:r>
              <a:rPr lang="en-US" dirty="0"/>
              <a:t> is one of Africa’s biggest problems.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Famine occurs when a region does not have </a:t>
            </a:r>
            <a:r>
              <a:rPr lang="en-US" b="1" u="sng" dirty="0"/>
              <a:t>enough food </a:t>
            </a:r>
            <a:r>
              <a:rPr lang="en-US" dirty="0"/>
              <a:t>for a long period of time.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People who are starving can die from </a:t>
            </a:r>
            <a:r>
              <a:rPr lang="en-US" b="1" u="sng" dirty="0"/>
              <a:t>malnutrition</a:t>
            </a:r>
            <a:r>
              <a:rPr lang="en-US" dirty="0"/>
              <a:t>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Famines are both human-made and natural.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9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Famine in Africa….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0355" y="2057400"/>
            <a:ext cx="3939853" cy="40227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7450" y="2227874"/>
            <a:ext cx="4754563" cy="36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6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Climate and Famine…?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400" dirty="0"/>
              <a:t>Many African countries face drought because of climate changes.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Repeated </a:t>
            </a:r>
            <a:r>
              <a:rPr lang="en-US" sz="2400" b="1" u="sng" dirty="0"/>
              <a:t>drought</a:t>
            </a:r>
            <a:r>
              <a:rPr lang="en-US" sz="2400" dirty="0"/>
              <a:t> has plagued Africa since the </a:t>
            </a:r>
            <a:r>
              <a:rPr lang="en-US" sz="2400" b="1" u="sng" dirty="0"/>
              <a:t>1970s</a:t>
            </a:r>
            <a:r>
              <a:rPr lang="en-US" sz="2400" dirty="0"/>
              <a:t>.</a:t>
            </a: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r>
              <a:rPr lang="en-US" sz="2400" dirty="0"/>
              <a:t>Soil infertility and erosion have decreased the </a:t>
            </a:r>
            <a:r>
              <a:rPr lang="en-US" sz="2400" b="1" u="sng" dirty="0"/>
              <a:t>amount of crops grown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8881" y="2057399"/>
            <a:ext cx="5101908" cy="35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Stability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The stability of a country’s government directly impacts the country’s ability to </a:t>
            </a:r>
            <a:r>
              <a:rPr lang="en-US" b="1" u="sng" dirty="0"/>
              <a:t>provide enough food </a:t>
            </a:r>
            <a:r>
              <a:rPr lang="en-US" dirty="0"/>
              <a:t>to prevent famine.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Civil wars interrupt daily life for most people, including farmers, which causes </a:t>
            </a:r>
            <a:r>
              <a:rPr lang="en-US" b="1" u="sng" dirty="0"/>
              <a:t>food shortages.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Some governments have </a:t>
            </a:r>
            <a:r>
              <a:rPr lang="en-US" b="1" u="sng" dirty="0"/>
              <a:t>built armies </a:t>
            </a:r>
            <a:r>
              <a:rPr lang="en-US" dirty="0"/>
              <a:t>instead of investing in food for their people.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Other governments have used </a:t>
            </a:r>
            <a:r>
              <a:rPr lang="en-US" b="1" u="sng" dirty="0"/>
              <a:t>food as a weapon </a:t>
            </a:r>
            <a:r>
              <a:rPr lang="en-US" dirty="0"/>
              <a:t>by denying food shipments to political enemies.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580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</TotalTime>
  <Words>160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Corbel</vt:lpstr>
      <vt:lpstr>Basis</vt:lpstr>
      <vt:lpstr>FAMINE</vt:lpstr>
      <vt:lpstr>PowerPoint Presentation</vt:lpstr>
      <vt:lpstr>Famine in Africa</vt:lpstr>
      <vt:lpstr>Famine in Africa….</vt:lpstr>
      <vt:lpstr>Climate and Famine…?</vt:lpstr>
      <vt:lpstr>Government Stability in Africa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Mcbean</dc:creator>
  <cp:lastModifiedBy>Patrice Mcbean</cp:lastModifiedBy>
  <cp:revision>5</cp:revision>
  <dcterms:created xsi:type="dcterms:W3CDTF">2016-02-04T05:02:21Z</dcterms:created>
  <dcterms:modified xsi:type="dcterms:W3CDTF">2016-02-05T06:37:23Z</dcterms:modified>
</cp:coreProperties>
</file>