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9A12D-E2AE-49BA-ADA9-1C1F58453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C0B57-D238-4392-BDD0-4642D5281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D8B0-BE3D-4BB9-B56B-09D998ED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7FA39-A0DC-4442-A4F0-D7793797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F42A5-61D6-4BA1-90E8-18026DDF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3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C3D5-BA90-44A1-9087-9961BB84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51F12-91D1-43B4-B8DA-E5A1B9A13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83E49-2BCF-4102-9159-45FE6745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C6A41-FFAD-4B4D-B12C-BD11B227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B1316-1034-4352-A8C5-B78801B2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07396-9843-4F35-811B-1ACE2B3C8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E4FAE-21AC-4FF4-B327-95252F1E8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7CE65-ADC2-4B56-B455-C57AD249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306E7-7FD7-44AA-936D-DFF8F252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C16C1-4554-4139-9E71-0A16BCBA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2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1640B-779A-49FE-880F-CDFDC31B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EC1EB-5534-4410-9712-31C710AB9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4A2D7-B8DF-4520-99A5-073DFDCD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3CBE-7A0C-49B8-AB23-A532FD0B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966F4-B233-431B-9E6C-8DF2E597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4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B83F-9C5E-451B-8941-9B5F97EB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EA819-5B91-4F2A-AE53-F17BF69A0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57979-CB14-4606-AEBB-CC78403CF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8E867-F95A-4E5F-96D8-883D8D5B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7A115-8A04-45EF-B0B2-1C2864A7A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4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C1868-AF63-42D6-B75E-B206DEDF1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7AA5-F632-4170-8046-701EC4397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4BDAC-2D26-4E47-9FDA-E9734A014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8D06C-F7C5-4183-A6B8-685CDD41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3AAA8-E5A0-4594-80B2-1514A89D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DBA22-020C-4C54-9CB5-53083F36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2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C6C0-9ECF-43EB-B00D-CB694711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65FF4-9D35-42AF-94FD-E0C30F726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BDD7A-6F27-4EAF-B543-8A684DCCA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17FBD-9810-4428-9D24-90D525C9B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3DA70-9D23-44F3-BDF8-EBEA525A7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0A7155-05C0-418E-80E7-1166C9CB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F4927-72A3-42AD-88AA-54625DBC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EDA7DE-33FB-4816-A5AF-B42F1FF5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49B60-3678-449C-AF24-071BFC771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C51537-6BC9-4A72-AAFF-8C6D1B5B5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3A406-7988-4EE2-9D2B-AB58DB69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788B4-182D-43C2-87CC-F7332807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7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557710-902C-49D8-95C8-65B103A2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A4848F-3D37-407A-8CBF-DCF69AD9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65AD3-F84E-41B2-9E14-14FF8416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7486B-FCBA-48A0-9B9E-C53BDDF6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99B6-55FF-465E-84FE-6956A1A5B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CB882-1644-4D4B-949A-6B1D73B4B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60C20-A9A1-413F-AF20-2029D5FF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6E550-893D-486E-9A94-9472CE95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8935B-EE05-4415-9FEC-6C384A6F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7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5BB2-BE9F-45C8-BEA3-0DE4522C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59BE52-31F5-42A0-A082-00354C5F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7EE63-8B39-4722-8B87-475C362C8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AAA9F-728D-4FB4-9A9D-37D35B12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D7B2F-214C-4FC0-AD04-5F0EAA7F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16102-32C3-431A-9CB2-39C57D95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2CA54-7AEA-4992-9DBD-217C6C99B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112B5-81D2-4F99-8482-E6E9BE47D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CFF61-CDD5-4D2B-9E89-8DE67CBF6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AA8F-220C-4585-A5D8-090A8929AF7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FEFA1-222F-4B15-841F-ADA4758A4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72919-6132-4B7A-8408-CFAD1EBB9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6123-FFFB-42AF-96EF-0DA5E4BA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6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341A-E881-41DF-9F9D-718DEC3A6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Definitions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A84B8-B6FF-4ACF-82F1-80529AEC5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7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34B5-4CF1-4BDE-B305-DB63C9FC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Entrepreneurship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577F3-4569-410E-B126-29CFE1C2F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ability to organize, manage, and take on the risks of a business or enterprise. Someone who starts a business</a:t>
            </a:r>
          </a:p>
        </p:txBody>
      </p:sp>
    </p:spTree>
    <p:extLst>
      <p:ext uri="{BB962C8B-B14F-4D97-AF65-F5344CB8AC3E}">
        <p14:creationId xmlns:p14="http://schemas.microsoft.com/office/powerpoint/2010/main" val="39012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DF40-5266-4103-872F-1C4998E1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Exchange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F4FF8-2644-40FD-ACCA-E2C0146C7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price of one nation’s currency (money) in terms of another nation’s currency</a:t>
            </a:r>
          </a:p>
        </p:txBody>
      </p:sp>
    </p:spTree>
    <p:extLst>
      <p:ext uri="{BB962C8B-B14F-4D97-AF65-F5344CB8AC3E}">
        <p14:creationId xmlns:p14="http://schemas.microsoft.com/office/powerpoint/2010/main" val="110753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53D3-746A-4D17-B544-A258B958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Export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E8C3D-7C5E-40CB-BB3B-FD0AF8DDF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Goods made and shipped to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249925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45C8-2C44-4686-88AE-34DEBA7E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E4055-770C-460A-AB56-2F018C10A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Tangible items (things you can touch) that are typically purchased by consumers </a:t>
            </a:r>
          </a:p>
        </p:txBody>
      </p:sp>
    </p:spTree>
    <p:extLst>
      <p:ext uri="{BB962C8B-B14F-4D97-AF65-F5344CB8AC3E}">
        <p14:creationId xmlns:p14="http://schemas.microsoft.com/office/powerpoint/2010/main" val="129252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2DDAF-36F4-40FC-A280-D4F1E6982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Gross Domestic Product (GDP)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A888F-4836-4CD4-A42B-2E3BBBDAA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total value of the final goods and services produced within a country in one year</a:t>
            </a:r>
          </a:p>
        </p:txBody>
      </p:sp>
    </p:spTree>
    <p:extLst>
      <p:ext uri="{BB962C8B-B14F-4D97-AF65-F5344CB8AC3E}">
        <p14:creationId xmlns:p14="http://schemas.microsoft.com/office/powerpoint/2010/main" val="1349206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2296-2B4A-44C7-A22A-1AE3128A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365125"/>
            <a:ext cx="1137285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Human Capital (Human Resources)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23D4A-FA0A-4351-809B-7B3FFBFF5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knowledge and skills that make it possible for workers to earn a living producing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58901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3567-8ADB-4A05-AF13-0A92B097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5263C-D613-49BF-8D88-ED36CA24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Goods brought into a country</a:t>
            </a:r>
          </a:p>
        </p:txBody>
      </p:sp>
    </p:spTree>
    <p:extLst>
      <p:ext uri="{BB962C8B-B14F-4D97-AF65-F5344CB8AC3E}">
        <p14:creationId xmlns:p14="http://schemas.microsoft.com/office/powerpoint/2010/main" val="384713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4176-1369-420A-8B0C-5AC6235B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International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9295-68BC-40BE-9DDC-73DD15B0A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exchange of goods and services along international borders (across countries) </a:t>
            </a:r>
          </a:p>
        </p:txBody>
      </p:sp>
    </p:spTree>
    <p:extLst>
      <p:ext uri="{BB962C8B-B14F-4D97-AF65-F5344CB8AC3E}">
        <p14:creationId xmlns:p14="http://schemas.microsoft.com/office/powerpoint/2010/main" val="253064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7907-F312-4401-8FEA-4CF15D86A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Literacy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DA7E5-9B64-4F1E-BF13-89169474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percentage of a population over the age of 15 who can read and write. </a:t>
            </a:r>
          </a:p>
        </p:txBody>
      </p:sp>
    </p:spTree>
    <p:extLst>
      <p:ext uri="{BB962C8B-B14F-4D97-AF65-F5344CB8AC3E}">
        <p14:creationId xmlns:p14="http://schemas.microsoft.com/office/powerpoint/2010/main" val="793937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5874-E603-4F4F-889B-27FEA98F3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Market Economy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6E35A-0575-4E82-BCE4-F9FB975E8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 economy where consumers (individuals) and producers answer the questions “What to produce, how to produce, and for whom to produce”</a:t>
            </a:r>
          </a:p>
        </p:txBody>
      </p:sp>
    </p:spTree>
    <p:extLst>
      <p:ext uri="{BB962C8B-B14F-4D97-AF65-F5344CB8AC3E}">
        <p14:creationId xmlns:p14="http://schemas.microsoft.com/office/powerpoint/2010/main" val="111329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E5C5E-2B63-4C49-94B4-BA21E88B7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Capital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FBF56-EF27-4211-B26A-24A269DFC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factories, machines, and technology that are used as means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1576717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AD26-165E-4D65-BE77-2F48BD21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Mixed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98746-929A-49F2-A9F3-C46AF6C34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 economy is that a combination/mix of traditional, command, and market economies </a:t>
            </a:r>
          </a:p>
        </p:txBody>
      </p:sp>
    </p:spTree>
    <p:extLst>
      <p:ext uri="{BB962C8B-B14F-4D97-AF65-F5344CB8AC3E}">
        <p14:creationId xmlns:p14="http://schemas.microsoft.com/office/powerpoint/2010/main" val="2894728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9CDA-1D47-4FD7-83AB-249EBC70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4B8DD-088D-4398-B8C4-C8508ED3E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 organization of oil-producing countries formed to control the price of oil on the world market</a:t>
            </a:r>
          </a:p>
        </p:txBody>
      </p:sp>
    </p:spTree>
    <p:extLst>
      <p:ext uri="{BB962C8B-B14F-4D97-AF65-F5344CB8AC3E}">
        <p14:creationId xmlns:p14="http://schemas.microsoft.com/office/powerpoint/2010/main" val="2810447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13A9-73F2-43FB-BB0F-E5ADB16D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Producer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0299-14D4-4A61-B737-1EA8A0BA8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 person or group of people who use resources to make goods or provide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6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C21C5-EF47-46E8-B1EC-1E745A99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Quota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8A4C1-4826-453B-838D-21170FA7C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specific limit placed on the number of imports that may enter a country</a:t>
            </a:r>
          </a:p>
        </p:txBody>
      </p:sp>
    </p:spTree>
    <p:extLst>
      <p:ext uri="{BB962C8B-B14F-4D97-AF65-F5344CB8AC3E}">
        <p14:creationId xmlns:p14="http://schemas.microsoft.com/office/powerpoint/2010/main" val="3853946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9DF7-8D0D-4DB3-BD95-FDBE533C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Scarcity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7AA11-AC5A-4ABE-B5A8-E0815C796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Situation where there is an unlimited demand but not enough supply of a good or service</a:t>
            </a:r>
          </a:p>
        </p:txBody>
      </p:sp>
    </p:spTree>
    <p:extLst>
      <p:ext uri="{BB962C8B-B14F-4D97-AF65-F5344CB8AC3E}">
        <p14:creationId xmlns:p14="http://schemas.microsoft.com/office/powerpoint/2010/main" val="1179501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720B1-BE9A-488B-92BA-F9BDF32F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22840-7485-4E64-99DC-99302D824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Work or activities people perform, often for a fee ($)</a:t>
            </a:r>
          </a:p>
        </p:txBody>
      </p:sp>
    </p:spTree>
    <p:extLst>
      <p:ext uri="{BB962C8B-B14F-4D97-AF65-F5344CB8AC3E}">
        <p14:creationId xmlns:p14="http://schemas.microsoft.com/office/powerpoint/2010/main" val="615938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530A-2807-4DA6-BE43-A40FD15C3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Specialization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0C14-F227-414F-9A77-7EF45560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When a country focuses on producing the goods that they are able to produced due to resources (example: Middle East specializes in oil)</a:t>
            </a:r>
          </a:p>
        </p:txBody>
      </p:sp>
    </p:spTree>
    <p:extLst>
      <p:ext uri="{BB962C8B-B14F-4D97-AF65-F5344CB8AC3E}">
        <p14:creationId xmlns:p14="http://schemas.microsoft.com/office/powerpoint/2010/main" val="1969993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FD61-D5BF-452F-B2D8-A8BD4328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Standard of Living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F723-B24D-45DF-BE91-0C29DACFB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degree of wealth and material comfort available to a person or community. </a:t>
            </a:r>
          </a:p>
        </p:txBody>
      </p:sp>
    </p:spTree>
    <p:extLst>
      <p:ext uri="{BB962C8B-B14F-4D97-AF65-F5344CB8AC3E}">
        <p14:creationId xmlns:p14="http://schemas.microsoft.com/office/powerpoint/2010/main" val="374844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AC6EC-0786-4370-86C8-AD0D6ED8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Tariff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43370-7555-4031-89DF-6D45AA39F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tax on imports or exports</a:t>
            </a:r>
          </a:p>
        </p:txBody>
      </p:sp>
    </p:spTree>
    <p:extLst>
      <p:ext uri="{BB962C8B-B14F-4D97-AF65-F5344CB8AC3E}">
        <p14:creationId xmlns:p14="http://schemas.microsoft.com/office/powerpoint/2010/main" val="982713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B452-0044-4119-ACF4-ACCFF1F31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Trade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60A2B-765D-4733-8051-517162E1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Government-induced restrictions on international trade</a:t>
            </a:r>
          </a:p>
        </p:txBody>
      </p:sp>
    </p:spTree>
    <p:extLst>
      <p:ext uri="{BB962C8B-B14F-4D97-AF65-F5344CB8AC3E}">
        <p14:creationId xmlns:p14="http://schemas.microsoft.com/office/powerpoint/2010/main" val="198835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3882-67B9-42E3-9A7E-CA2045AF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Command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DB310-2DB1-42FC-A186-3D37BEB9F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economic questions “what to produce?” “how to produce?” and “for whom to produce?” are determined by what the government determines is important. </a:t>
            </a:r>
          </a:p>
        </p:txBody>
      </p:sp>
    </p:spTree>
    <p:extLst>
      <p:ext uri="{BB962C8B-B14F-4D97-AF65-F5344CB8AC3E}">
        <p14:creationId xmlns:p14="http://schemas.microsoft.com/office/powerpoint/2010/main" val="3894562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C3E24-D897-4FB5-9999-4A04B9F2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Traditional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ACAD7-969E-4F94-BB14-0867796E6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Economic System that depends on agriculture and bartering, where decisions are often made on long-held customs, beliefs, or habits.</a:t>
            </a:r>
          </a:p>
        </p:txBody>
      </p:sp>
    </p:spTree>
    <p:extLst>
      <p:ext uri="{BB962C8B-B14F-4D97-AF65-F5344CB8AC3E}">
        <p14:creationId xmlns:p14="http://schemas.microsoft.com/office/powerpoint/2010/main" val="3287077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70AC5-9E66-4466-BC1E-7260F6E64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Voluntary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162D-78A4-4F9A-B51F-6FB45CB07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market where buyers and sellers have the right to choose and buy or refuse to if they so choose</a:t>
            </a:r>
          </a:p>
        </p:txBody>
      </p:sp>
    </p:spTree>
    <p:extLst>
      <p:ext uri="{BB962C8B-B14F-4D97-AF65-F5344CB8AC3E}">
        <p14:creationId xmlns:p14="http://schemas.microsoft.com/office/powerpoint/2010/main" val="78380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23F6-837E-436C-B1F9-7C2FB6CA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A5A9-0ED3-4C64-B43C-5574503A4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person who purchases goods and services for personal use</a:t>
            </a:r>
          </a:p>
        </p:txBody>
      </p:sp>
    </p:spTree>
    <p:extLst>
      <p:ext uri="{BB962C8B-B14F-4D97-AF65-F5344CB8AC3E}">
        <p14:creationId xmlns:p14="http://schemas.microsoft.com/office/powerpoint/2010/main" val="774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85B0-AAA9-481D-A228-1C92F527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C138C-A99C-408C-B939-DCD2446F4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form of money used by different countries</a:t>
            </a:r>
          </a:p>
        </p:txBody>
      </p:sp>
    </p:spTree>
    <p:extLst>
      <p:ext uri="{BB962C8B-B14F-4D97-AF65-F5344CB8AC3E}">
        <p14:creationId xmlns:p14="http://schemas.microsoft.com/office/powerpoint/2010/main" val="418528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76F8F-581C-4E3A-9C1E-E07ACDF8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Distribution of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E2A66-C83A-4097-93E0-51C93A10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Bringing goods and services from those who make or provide them to those who use them</a:t>
            </a:r>
          </a:p>
        </p:txBody>
      </p:sp>
    </p:spTree>
    <p:extLst>
      <p:ext uri="{BB962C8B-B14F-4D97-AF65-F5344CB8AC3E}">
        <p14:creationId xmlns:p14="http://schemas.microsoft.com/office/powerpoint/2010/main" val="109567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5762-EDF7-40AF-A273-660E7D96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F89EE-B26C-437B-8FD6-24E1B7B5A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Study of how individuals and nations make choices about ways to use resources to fill needs and wants </a:t>
            </a:r>
          </a:p>
        </p:txBody>
      </p:sp>
    </p:spTree>
    <p:extLst>
      <p:ext uri="{BB962C8B-B14F-4D97-AF65-F5344CB8AC3E}">
        <p14:creationId xmlns:p14="http://schemas.microsoft.com/office/powerpoint/2010/main" val="407020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51989-12DF-4BAF-AAEC-68AE901D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Economic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9266-3C8A-4346-8EFF-E8629B9EB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Way to describe the different types of economics: traditional, command, market, and mixed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915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F17C0-E525-47A0-BB5A-0B36B5141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Embargo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DD6EF-94CD-49E2-A579-F979502F2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Trade barrier in which a country announces that it will no longer trade with another country in order to isolate and cause problems with the country’s economy. </a:t>
            </a:r>
          </a:p>
        </p:txBody>
      </p:sp>
    </p:spTree>
    <p:extLst>
      <p:ext uri="{BB962C8B-B14F-4D97-AF65-F5344CB8AC3E}">
        <p14:creationId xmlns:p14="http://schemas.microsoft.com/office/powerpoint/2010/main" val="183383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535</Words>
  <Application>Microsoft Office PowerPoint</Application>
  <PresentationFormat>Widescreen</PresentationFormat>
  <Paragraphs>61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Economics Definitions</vt:lpstr>
      <vt:lpstr>Capital Goods</vt:lpstr>
      <vt:lpstr>Command Economy</vt:lpstr>
      <vt:lpstr>Consumer</vt:lpstr>
      <vt:lpstr>Currency</vt:lpstr>
      <vt:lpstr>Distribution of Goods</vt:lpstr>
      <vt:lpstr>Economics</vt:lpstr>
      <vt:lpstr>Economic System</vt:lpstr>
      <vt:lpstr>Embargo</vt:lpstr>
      <vt:lpstr>Entrepreneurship </vt:lpstr>
      <vt:lpstr>Exchange Rate</vt:lpstr>
      <vt:lpstr>Export</vt:lpstr>
      <vt:lpstr>Goods </vt:lpstr>
      <vt:lpstr>Gross Domestic Product (GDP)</vt:lpstr>
      <vt:lpstr>Human Capital (Human Resources)</vt:lpstr>
      <vt:lpstr>Import</vt:lpstr>
      <vt:lpstr>International Trade</vt:lpstr>
      <vt:lpstr>Literacy Rate</vt:lpstr>
      <vt:lpstr>Market Economy </vt:lpstr>
      <vt:lpstr>Mixed Economy</vt:lpstr>
      <vt:lpstr>OPEC</vt:lpstr>
      <vt:lpstr>Producer</vt:lpstr>
      <vt:lpstr>Quota</vt:lpstr>
      <vt:lpstr>Scarcity</vt:lpstr>
      <vt:lpstr>Services</vt:lpstr>
      <vt:lpstr>Specialization</vt:lpstr>
      <vt:lpstr>Standard of Living</vt:lpstr>
      <vt:lpstr>Tariff</vt:lpstr>
      <vt:lpstr>Trade Barriers</vt:lpstr>
      <vt:lpstr>Traditional Economy</vt:lpstr>
      <vt:lpstr>Voluntary Trade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Denney</dc:creator>
  <cp:lastModifiedBy>Patrice Mcbean</cp:lastModifiedBy>
  <cp:revision>8</cp:revision>
  <dcterms:created xsi:type="dcterms:W3CDTF">2020-02-11T16:10:42Z</dcterms:created>
  <dcterms:modified xsi:type="dcterms:W3CDTF">2020-02-13T15:14:36Z</dcterms:modified>
</cp:coreProperties>
</file>