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6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>
        <p:scale>
          <a:sx n="61" d="100"/>
          <a:sy n="61" d="100"/>
        </p:scale>
        <p:origin x="87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B426-13BD-4819-82E4-FDBA4092BCE8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2A597-F09A-461A-A61C-9717C9C91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671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B426-13BD-4819-82E4-FDBA4092BCE8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2A597-F09A-461A-A61C-9717C9C91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914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B426-13BD-4819-82E4-FDBA4092BCE8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2A597-F09A-461A-A61C-9717C9C91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184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B426-13BD-4819-82E4-FDBA4092BCE8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2A597-F09A-461A-A61C-9717C9C91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54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B426-13BD-4819-82E4-FDBA4092BCE8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2A597-F09A-461A-A61C-9717C9C91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219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B426-13BD-4819-82E4-FDBA4092BCE8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2A597-F09A-461A-A61C-9717C9C91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B426-13BD-4819-82E4-FDBA4092BCE8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2A597-F09A-461A-A61C-9717C9C91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29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B426-13BD-4819-82E4-FDBA4092BCE8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2A597-F09A-461A-A61C-9717C9C91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997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B426-13BD-4819-82E4-FDBA4092BCE8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2A597-F09A-461A-A61C-9717C9C91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92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B426-13BD-4819-82E4-FDBA4092BCE8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2A597-F09A-461A-A61C-9717C9C91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67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B426-13BD-4819-82E4-FDBA4092BCE8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2A597-F09A-461A-A61C-9717C9C91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56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8B426-13BD-4819-82E4-FDBA4092BCE8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2A597-F09A-461A-A61C-9717C9C91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451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Economic Systems Notes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b="1" u="sng" dirty="0">
                <a:solidFill>
                  <a:srgbClr val="FF0000"/>
                </a:solidFill>
              </a:rPr>
              <a:t>E</a:t>
            </a:r>
            <a:r>
              <a:rPr lang="en-US" b="1" u="sng" dirty="0" smtClean="0">
                <a:solidFill>
                  <a:srgbClr val="FF0000"/>
                </a:solidFill>
              </a:rPr>
              <a:t>conomic </a:t>
            </a:r>
            <a:r>
              <a:rPr lang="en-US" b="1" u="sng" dirty="0">
                <a:solidFill>
                  <a:srgbClr val="FF0000"/>
                </a:solidFill>
              </a:rPr>
              <a:t>S</a:t>
            </a:r>
            <a:r>
              <a:rPr lang="en-US" b="1" u="sng" dirty="0" smtClean="0">
                <a:solidFill>
                  <a:srgbClr val="FF0000"/>
                </a:solidFill>
              </a:rPr>
              <a:t>ystem </a:t>
            </a:r>
            <a:r>
              <a:rPr lang="en-US" dirty="0" smtClean="0"/>
              <a:t>is the way a society uses its limited resources to satisfy its unlimited needs and wants.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All Economic Systems strive to answer the three basic economic questions:</a:t>
            </a:r>
          </a:p>
          <a:p>
            <a:pPr marL="0" indent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What</a:t>
            </a:r>
            <a:r>
              <a:rPr lang="en-US" b="1" dirty="0" smtClean="0"/>
              <a:t> </a:t>
            </a:r>
            <a:r>
              <a:rPr lang="en-US" dirty="0" smtClean="0"/>
              <a:t>to produce?</a:t>
            </a:r>
          </a:p>
          <a:p>
            <a:pPr marL="0" indent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How</a:t>
            </a:r>
            <a:r>
              <a:rPr lang="en-US" dirty="0" smtClean="0"/>
              <a:t> to produce? </a:t>
            </a:r>
          </a:p>
          <a:p>
            <a:pPr marL="0" indent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For Whom </a:t>
            </a:r>
            <a:r>
              <a:rPr lang="en-US" dirty="0" smtClean="0"/>
              <a:t>to produce?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11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Economic Systems Notes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There are 3 Economic Systems:</a:t>
            </a:r>
          </a:p>
          <a:p>
            <a:r>
              <a:rPr lang="en-US" dirty="0" smtClean="0"/>
              <a:t>Traditional Economy</a:t>
            </a:r>
          </a:p>
          <a:p>
            <a:r>
              <a:rPr lang="en-US" dirty="0" smtClean="0"/>
              <a:t>Command Economy</a:t>
            </a:r>
          </a:p>
          <a:p>
            <a:r>
              <a:rPr lang="en-US" dirty="0" smtClean="0"/>
              <a:t>Market Economy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The economies of all countries today have characteristics of both systems (Command and Market), and are often referred to </a:t>
            </a:r>
            <a:r>
              <a:rPr lang="en-US" b="1" u="sng" dirty="0" smtClean="0">
                <a:solidFill>
                  <a:srgbClr val="FF0000"/>
                </a:solidFill>
              </a:rPr>
              <a:t>Mixed Economies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156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Connector 3"/>
          <p:cNvSpPr/>
          <p:nvPr/>
        </p:nvSpPr>
        <p:spPr>
          <a:xfrm>
            <a:off x="5244860" y="2570672"/>
            <a:ext cx="1371600" cy="1500996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8704" y="128237"/>
            <a:ext cx="1383912" cy="15119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8704" y="5243704"/>
            <a:ext cx="1383912" cy="15119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4987" y="801098"/>
            <a:ext cx="1383912" cy="151193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6255" y="2559729"/>
            <a:ext cx="1383912" cy="151193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4987" y="4795128"/>
            <a:ext cx="1383912" cy="151193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2421" y="801097"/>
            <a:ext cx="1383912" cy="151193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1153" y="2559728"/>
            <a:ext cx="1383912" cy="151193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2421" y="4795128"/>
            <a:ext cx="1383912" cy="151193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238704" y="3027872"/>
            <a:ext cx="13777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Traditional Economy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46649" y="4071667"/>
            <a:ext cx="29243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</a:t>
            </a:r>
            <a:r>
              <a:rPr lang="en-US" b="1" u="sng" dirty="0" smtClean="0">
                <a:solidFill>
                  <a:srgbClr val="FF0000"/>
                </a:solidFill>
              </a:rPr>
              <a:t>Traditional Economy </a:t>
            </a:r>
            <a:r>
              <a:rPr lang="en-US" dirty="0" smtClean="0"/>
              <a:t>is an economy that depends on agriculture and bartering, where decisions are often based on long-held customs, beliefs, or habits.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You do things the way its always been done.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91509" y="724618"/>
            <a:ext cx="1164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Inherited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347049" y="1242204"/>
            <a:ext cx="966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Habits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15396" y="3027872"/>
            <a:ext cx="1017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Customs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433313" y="5243704"/>
            <a:ext cx="879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Boring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391509" y="5650302"/>
            <a:ext cx="1164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Old-</a:t>
            </a:r>
          </a:p>
          <a:p>
            <a:pPr algn="ctr"/>
            <a:r>
              <a:rPr lang="en-US" dirty="0" smtClean="0"/>
              <a:t>Fashioned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496356" y="1242204"/>
            <a:ext cx="1009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Ancestry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324491" y="3027872"/>
            <a:ext cx="1126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969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Connector 3"/>
          <p:cNvSpPr/>
          <p:nvPr/>
        </p:nvSpPr>
        <p:spPr>
          <a:xfrm>
            <a:off x="5244860" y="2570672"/>
            <a:ext cx="1371600" cy="1500996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8704" y="128237"/>
            <a:ext cx="1383912" cy="15119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8704" y="5243704"/>
            <a:ext cx="1383912" cy="15119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4987" y="801098"/>
            <a:ext cx="1383912" cy="151193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6255" y="2559729"/>
            <a:ext cx="1383912" cy="151193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4987" y="4795128"/>
            <a:ext cx="1383912" cy="151193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2421" y="801097"/>
            <a:ext cx="1383912" cy="151193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1153" y="2559728"/>
            <a:ext cx="1383912" cy="151193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2421" y="4795128"/>
            <a:ext cx="1383912" cy="151193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322498" y="2992531"/>
            <a:ext cx="1216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Command Economy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38023" y="4071667"/>
            <a:ext cx="299439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</a:t>
            </a:r>
            <a:r>
              <a:rPr lang="en-US" b="1" u="sng" dirty="0" smtClean="0">
                <a:solidFill>
                  <a:srgbClr val="FF0000"/>
                </a:solidFill>
              </a:rPr>
              <a:t>Command Economy </a:t>
            </a:r>
            <a:r>
              <a:rPr lang="en-US" dirty="0" smtClean="0"/>
              <a:t>is an economy where the government has control over nearly all major parts of the economy.  </a:t>
            </a:r>
            <a:endParaRPr lang="en-US" dirty="0"/>
          </a:p>
          <a:p>
            <a:r>
              <a:rPr lang="en-US" dirty="0" smtClean="0"/>
              <a:t>The government owns all the land and the factories, and decides what jobs will be done and who will do them.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The government decides.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38704" y="504497"/>
            <a:ext cx="1300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Communist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344987" y="1334814"/>
            <a:ext cx="1383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Dictatorship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355724" y="2992531"/>
            <a:ext cx="11351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 Variety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420303" y="5243704"/>
            <a:ext cx="12086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Limited to No Innovation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322498" y="5602014"/>
            <a:ext cx="12163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 ambition to improve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207737" y="5243704"/>
            <a:ext cx="11960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Not Rewarding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364828" y="3036497"/>
            <a:ext cx="1166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Controlled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207737" y="1334814"/>
            <a:ext cx="1196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Restrictive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101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Connector 3"/>
          <p:cNvSpPr/>
          <p:nvPr/>
        </p:nvSpPr>
        <p:spPr>
          <a:xfrm>
            <a:off x="5244860" y="2570672"/>
            <a:ext cx="1371600" cy="1500996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8704" y="128237"/>
            <a:ext cx="1383912" cy="15119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8704" y="5243704"/>
            <a:ext cx="1383912" cy="15119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4987" y="801098"/>
            <a:ext cx="1383912" cy="151193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6255" y="2559729"/>
            <a:ext cx="1383912" cy="151193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4987" y="4795128"/>
            <a:ext cx="1383912" cy="151193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2421" y="801097"/>
            <a:ext cx="1383912" cy="151193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1153" y="2559728"/>
            <a:ext cx="1383912" cy="151193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2421" y="4795128"/>
            <a:ext cx="1383912" cy="151193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391509" y="2907102"/>
            <a:ext cx="1078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Market Economy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24287" y="4071667"/>
            <a:ext cx="284671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</a:t>
            </a:r>
            <a:r>
              <a:rPr lang="en-US" b="1" u="sng" dirty="0" smtClean="0">
                <a:solidFill>
                  <a:srgbClr val="FF0000"/>
                </a:solidFill>
              </a:rPr>
              <a:t>Market Economy </a:t>
            </a:r>
            <a:r>
              <a:rPr lang="en-US" dirty="0" smtClean="0"/>
              <a:t>is an economy where decisions are made at an individual level.  </a:t>
            </a:r>
          </a:p>
          <a:p>
            <a:r>
              <a:rPr lang="en-US" dirty="0" smtClean="0"/>
              <a:t>An economy where individuals and corporations own most businesses and farms.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Individuals decide. </a:t>
            </a: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483366" y="1177159"/>
            <a:ext cx="1103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Supply + Demand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216255" y="2907102"/>
            <a:ext cx="1274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Few</a:t>
            </a:r>
          </a:p>
          <a:p>
            <a:pPr algn="ctr"/>
            <a:r>
              <a:rPr lang="en-US" dirty="0" smtClean="0"/>
              <a:t>Restrictions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483366" y="5065986"/>
            <a:ext cx="1103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People Driven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160579" y="5712317"/>
            <a:ext cx="1545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Entrepreneurs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209383" y="5243704"/>
            <a:ext cx="1228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Creative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396359" y="3121572"/>
            <a:ext cx="1248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Rewarding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209383" y="1177159"/>
            <a:ext cx="1228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Innovation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391509" y="420414"/>
            <a:ext cx="12249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Individual </a:t>
            </a:r>
          </a:p>
          <a:p>
            <a:pPr algn="ctr"/>
            <a:r>
              <a:rPr lang="en-US" dirty="0" smtClean="0"/>
              <a:t>Freedoms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9406759" y="420414"/>
            <a:ext cx="23332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a Market Economy supply + demand, as  well as producers and consumers, answer the 3 basic economic questions.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945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1299</TotalTime>
  <Words>266</Words>
  <Application>Microsoft Office PowerPoint</Application>
  <PresentationFormat>Widescreen</PresentationFormat>
  <Paragraphs>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Economic Systems Notes</vt:lpstr>
      <vt:lpstr>Economic Systems Notes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Patrice Mcbean</dc:creator>
  <cp:lastModifiedBy>Patrice Mcbean</cp:lastModifiedBy>
  <cp:revision>7</cp:revision>
  <dcterms:created xsi:type="dcterms:W3CDTF">2018-12-03T17:19:12Z</dcterms:created>
  <dcterms:modified xsi:type="dcterms:W3CDTF">2018-12-04T14:58:56Z</dcterms:modified>
</cp:coreProperties>
</file>