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725792-8000-4487-8953-772735FC13D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90313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25792-8000-4487-8953-772735FC13D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206384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25792-8000-4487-8953-772735FC13D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3938775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25792-8000-4487-8953-772735FC13D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321230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725792-8000-4487-8953-772735FC13D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355429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725792-8000-4487-8953-772735FC13DC}"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411325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725792-8000-4487-8953-772735FC13DC}"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65912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725792-8000-4487-8953-772735FC13DC}"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190435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25792-8000-4487-8953-772735FC13DC}"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91690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725792-8000-4487-8953-772735FC13DC}"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94626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725792-8000-4487-8953-772735FC13DC}"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9E28B-CA22-42BD-A326-6F4A5C8C047F}" type="slidenum">
              <a:rPr lang="en-US" smtClean="0"/>
              <a:t>‹#›</a:t>
            </a:fld>
            <a:endParaRPr lang="en-US"/>
          </a:p>
        </p:txBody>
      </p:sp>
    </p:spTree>
    <p:extLst>
      <p:ext uri="{BB962C8B-B14F-4D97-AF65-F5344CB8AC3E}">
        <p14:creationId xmlns:p14="http://schemas.microsoft.com/office/powerpoint/2010/main" val="297982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25792-8000-4487-8953-772735FC13DC}" type="datetimeFigureOut">
              <a:rPr lang="en-US" smtClean="0"/>
              <a:t>11/27/2018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9E28B-CA22-42BD-A326-6F4A5C8C047F}" type="slidenum">
              <a:rPr lang="en-US" smtClean="0"/>
              <a:t>‹#›</a:t>
            </a:fld>
            <a:endParaRPr lang="en-US"/>
          </a:p>
        </p:txBody>
      </p:sp>
    </p:spTree>
    <p:extLst>
      <p:ext uri="{BB962C8B-B14F-4D97-AF65-F5344CB8AC3E}">
        <p14:creationId xmlns:p14="http://schemas.microsoft.com/office/powerpoint/2010/main" val="63873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492" y="1025294"/>
            <a:ext cx="5033816" cy="4442693"/>
          </a:xfrm>
        </p:spPr>
        <p:txBody>
          <a:bodyPr>
            <a:noAutofit/>
          </a:bodyPr>
          <a:lstStyle/>
          <a:p>
            <a:pPr algn="l"/>
            <a:r>
              <a:rPr lang="en-US" sz="2400" dirty="0" smtClean="0"/>
              <a:t>Economics Simulation Activity</a:t>
            </a:r>
            <a:br>
              <a:rPr lang="en-US" sz="2400" dirty="0" smtClean="0"/>
            </a:br>
            <a:r>
              <a:rPr lang="en-US" sz="2400" dirty="0" smtClean="0"/>
              <a:t>     Factory work in different countries </a:t>
            </a:r>
            <a:br>
              <a:rPr lang="en-US" sz="2400" dirty="0" smtClean="0"/>
            </a:br>
            <a:r>
              <a:rPr lang="en-US" sz="2400" dirty="0" smtClean="0"/>
              <a:t>around the world yields different results. </a:t>
            </a:r>
            <a:br>
              <a:rPr lang="en-US" sz="2400" dirty="0" smtClean="0"/>
            </a:br>
            <a:r>
              <a:rPr lang="en-US" sz="2400" dirty="0" smtClean="0"/>
              <a:t>    This activity allows you to experience how different Economic Systems affect workers and their ability to work and live (produce).</a:t>
            </a:r>
            <a:br>
              <a:rPr lang="en-US" sz="2400" dirty="0" smtClean="0"/>
            </a:br>
            <a:r>
              <a:rPr lang="en-US" sz="2400" dirty="0" smtClean="0"/>
              <a:t>      Students: At certain points in the lesson; you will Record your reactions  to each phase of the activity on a Bubble map on these pages. </a:t>
            </a:r>
            <a:br>
              <a:rPr lang="en-US" sz="2400" dirty="0" smtClean="0"/>
            </a:br>
            <a:r>
              <a:rPr lang="en-US" sz="2400" dirty="0"/>
              <a:t> </a:t>
            </a:r>
            <a:r>
              <a:rPr lang="en-US" sz="2400" dirty="0" smtClean="0"/>
              <a:t>     We will discuss all of these at the end as a class. </a:t>
            </a:r>
            <a:endParaRPr lang="en-US" sz="2400" dirty="0"/>
          </a:p>
        </p:txBody>
      </p:sp>
      <p:sp>
        <p:nvSpPr>
          <p:cNvPr id="3" name="Subtitle 2"/>
          <p:cNvSpPr>
            <a:spLocks noGrp="1"/>
          </p:cNvSpPr>
          <p:nvPr>
            <p:ph type="subTitle" idx="1"/>
          </p:nvPr>
        </p:nvSpPr>
        <p:spPr>
          <a:xfrm>
            <a:off x="5809673" y="637309"/>
            <a:ext cx="5929745" cy="5587999"/>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78763" y="267853"/>
            <a:ext cx="6391564" cy="6326909"/>
          </a:xfrm>
          <a:ln>
            <a:solidFill>
              <a:schemeClr val="tx1"/>
            </a:solidFill>
          </a:ln>
        </p:spPr>
      </p:pic>
      <p:sp>
        <p:nvSpPr>
          <p:cNvPr id="5" name="TextBox 4"/>
          <p:cNvSpPr txBox="1"/>
          <p:nvPr/>
        </p:nvSpPr>
        <p:spPr>
          <a:xfrm>
            <a:off x="8188036" y="3061975"/>
            <a:ext cx="1173017" cy="369332"/>
          </a:xfrm>
          <a:prstGeom prst="rect">
            <a:avLst/>
          </a:prstGeom>
          <a:noFill/>
        </p:spPr>
        <p:txBody>
          <a:bodyPr wrap="square" rtlCol="0">
            <a:spAutoFit/>
          </a:bodyPr>
          <a:lstStyle/>
          <a:p>
            <a:r>
              <a:rPr lang="en-US" dirty="0" smtClean="0"/>
              <a:t>Traditional</a:t>
            </a:r>
            <a:endParaRPr lang="en-US" dirty="0"/>
          </a:p>
        </p:txBody>
      </p:sp>
    </p:spTree>
    <p:extLst>
      <p:ext uri="{BB962C8B-B14F-4D97-AF65-F5344CB8AC3E}">
        <p14:creationId xmlns:p14="http://schemas.microsoft.com/office/powerpoint/2010/main" val="174198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299" y="452582"/>
            <a:ext cx="5533136" cy="6280727"/>
          </a:xfrm>
          <a:prstGeom prst="rect">
            <a:avLst/>
          </a:prstGeom>
          <a:ln>
            <a:solidFill>
              <a:schemeClr val="tx1"/>
            </a:solidFill>
          </a:ln>
        </p:spPr>
      </p:pic>
      <p:pic>
        <p:nvPicPr>
          <p:cNvPr id="3"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182" y="452582"/>
            <a:ext cx="5733747" cy="6128328"/>
          </a:xfrm>
          <a:prstGeom prst="rect">
            <a:avLst/>
          </a:prstGeom>
          <a:ln>
            <a:solidFill>
              <a:schemeClr val="tx1"/>
            </a:solidFill>
          </a:ln>
        </p:spPr>
      </p:pic>
      <p:sp>
        <p:nvSpPr>
          <p:cNvPr id="5" name="TextBox 4"/>
          <p:cNvSpPr txBox="1"/>
          <p:nvPr/>
        </p:nvSpPr>
        <p:spPr>
          <a:xfrm>
            <a:off x="2594400" y="3223613"/>
            <a:ext cx="1145309" cy="369332"/>
          </a:xfrm>
          <a:prstGeom prst="rect">
            <a:avLst/>
          </a:prstGeom>
          <a:noFill/>
        </p:spPr>
        <p:txBody>
          <a:bodyPr wrap="square" rtlCol="0">
            <a:spAutoFit/>
          </a:bodyPr>
          <a:lstStyle/>
          <a:p>
            <a:r>
              <a:rPr lang="en-US" dirty="0" smtClean="0"/>
              <a:t>Command</a:t>
            </a:r>
            <a:endParaRPr lang="en-US" dirty="0"/>
          </a:p>
        </p:txBody>
      </p:sp>
      <p:sp>
        <p:nvSpPr>
          <p:cNvPr id="6" name="TextBox 5"/>
          <p:cNvSpPr txBox="1"/>
          <p:nvPr/>
        </p:nvSpPr>
        <p:spPr>
          <a:xfrm>
            <a:off x="8654194" y="3332080"/>
            <a:ext cx="951345" cy="369332"/>
          </a:xfrm>
          <a:prstGeom prst="rect">
            <a:avLst/>
          </a:prstGeom>
          <a:noFill/>
        </p:spPr>
        <p:txBody>
          <a:bodyPr wrap="square" rtlCol="0">
            <a:spAutoFit/>
          </a:bodyPr>
          <a:lstStyle/>
          <a:p>
            <a:r>
              <a:rPr lang="en-US" dirty="0" smtClean="0"/>
              <a:t>Market</a:t>
            </a:r>
            <a:endParaRPr lang="en-US" dirty="0"/>
          </a:p>
        </p:txBody>
      </p:sp>
    </p:spTree>
    <p:extLst>
      <p:ext uri="{BB962C8B-B14F-4D97-AF65-F5344CB8AC3E}">
        <p14:creationId xmlns:p14="http://schemas.microsoft.com/office/powerpoint/2010/main" val="3689586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7200C4137C7F488A03F7F4C393C69C" ma:contentTypeVersion="33" ma:contentTypeDescription="Create a new document." ma:contentTypeScope="" ma:versionID="92a001bec7f8b24474f7ffcf294990cc">
  <xsd:schema xmlns:xsd="http://www.w3.org/2001/XMLSchema" xmlns:xs="http://www.w3.org/2001/XMLSchema" xmlns:p="http://schemas.microsoft.com/office/2006/metadata/properties" xmlns:ns2="f2d99d9e-4c67-41ea-ae20-43a7d969a0e9" xmlns:ns3="dc982109-1560-4ec2-a8e3-1f18f1f4ebfd" targetNamespace="http://schemas.microsoft.com/office/2006/metadata/properties" ma:root="true" ma:fieldsID="9e66bb6b989305b183c43bf5c36dc975" ns2:_="" ns3:_="">
    <xsd:import namespace="f2d99d9e-4c67-41ea-ae20-43a7d969a0e9"/>
    <xsd:import namespace="dc982109-1560-4ec2-a8e3-1f18f1f4ebf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99d9e-4c67-41ea-ae20-43a7d969a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NotebookType" ma:index="19" nillable="true" ma:displayName="Notebook Type" ma:internalName="NotebookType">
      <xsd:simpleType>
        <xsd:restriction base="dms:Text"/>
      </xsd:simpleType>
    </xsd:element>
    <xsd:element name="FolderType" ma:index="20" nillable="true" ma:displayName="Folder Type" ma:internalName="FolderType">
      <xsd:simpleType>
        <xsd:restriction base="dms:Text"/>
      </xsd:simpleType>
    </xsd:element>
    <xsd:element name="CultureName" ma:index="21" nillable="true" ma:displayName="Culture Name" ma:internalName="CultureName">
      <xsd:simpleType>
        <xsd:restriction base="dms:Text"/>
      </xsd:simpleType>
    </xsd:element>
    <xsd:element name="AppVersion" ma:index="22" nillable="true" ma:displayName="App Version" ma:internalName="AppVersion">
      <xsd:simpleType>
        <xsd:restriction base="dms:Text"/>
      </xsd:simpleType>
    </xsd:element>
    <xsd:element name="TeamsChannelId" ma:index="23" nillable="true" ma:displayName="Teams Channel Id" ma:internalName="TeamsChannelId">
      <xsd:simpleType>
        <xsd:restriction base="dms:Text"/>
      </xsd:simpleType>
    </xsd:element>
    <xsd:element name="Owner" ma:index="24"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5" nillable="true" ma:displayName="Math Settings" ma:internalName="Math_Settings">
      <xsd:simpleType>
        <xsd:restriction base="dms:Text"/>
      </xsd:simple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Teachers" ma:index="2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1" nillable="true" ma:displayName="Distribution Groups" ma:internalName="Distribution_Groups">
      <xsd:simpleType>
        <xsd:restriction base="dms:Note">
          <xsd:maxLength value="255"/>
        </xsd:restriction>
      </xsd:simpleType>
    </xsd:element>
    <xsd:element name="LMS_Mappings" ma:index="32" nillable="true" ma:displayName="LMS Mappings" ma:internalName="LMS_Mappings">
      <xsd:simpleType>
        <xsd:restriction base="dms:Note">
          <xsd:maxLength value="255"/>
        </xsd:restriction>
      </xsd:simpleType>
    </xsd:element>
    <xsd:element name="Invited_Teachers" ma:index="33" nillable="true" ma:displayName="Invited Teachers" ma:internalName="Invited_Teachers">
      <xsd:simpleType>
        <xsd:restriction base="dms:Note">
          <xsd:maxLength value="255"/>
        </xsd:restriction>
      </xsd:simpleType>
    </xsd:element>
    <xsd:element name="Invited_Students" ma:index="34" nillable="true" ma:displayName="Invited Students" ma:internalName="Invited_Students">
      <xsd:simpleType>
        <xsd:restriction base="dms:Note">
          <xsd:maxLength value="255"/>
        </xsd:restriction>
      </xsd:simpleType>
    </xsd:element>
    <xsd:element name="Self_Registration_Enabled" ma:index="35" nillable="true" ma:displayName="Self Registration Enabled" ma:internalName="Self_Registration_Enabled">
      <xsd:simpleType>
        <xsd:restriction base="dms:Boolean"/>
      </xsd:simpleType>
    </xsd:element>
    <xsd:element name="Has_Teacher_Only_SectionGroup" ma:index="36" nillable="true" ma:displayName="Has Teacher Only SectionGroup" ma:internalName="Has_Teacher_Only_SectionGroup">
      <xsd:simpleType>
        <xsd:restriction base="dms:Boolean"/>
      </xsd:simpleType>
    </xsd:element>
    <xsd:element name="Is_Collaboration_Space_Locked" ma:index="37" nillable="true" ma:displayName="Is Collaboration Space Locked" ma:internalName="Is_Collaboration_Space_Locked">
      <xsd:simpleType>
        <xsd:restriction base="dms:Boolean"/>
      </xsd:simpleType>
    </xsd:element>
    <xsd:element name="IsNotebookLocked" ma:index="38" nillable="true" ma:displayName="Is Notebook Locked" ma:internalName="IsNotebookLocked">
      <xsd:simpleType>
        <xsd:restriction base="dms:Boolean"/>
      </xsd:simpleType>
    </xsd:element>
    <xsd:element name="Teams_Channel_Section_Location" ma:index="39" nillable="true" ma:displayName="Teams Channel Section Location" ma:internalName="Teams_Channel_Section_Location">
      <xsd:simpleType>
        <xsd:restriction base="dms:Text"/>
      </xsd:simpleType>
    </xsd:element>
    <xsd:element name="MediaLengthInSeconds" ma:index="4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c982109-1560-4ec2-a8e3-1f18f1f4eb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as_Teacher_Only_SectionGroup xmlns="f2d99d9e-4c67-41ea-ae20-43a7d969a0e9" xsi:nil="true"/>
    <Owner xmlns="f2d99d9e-4c67-41ea-ae20-43a7d969a0e9">
      <UserInfo>
        <DisplayName/>
        <AccountId xsi:nil="true"/>
        <AccountType/>
      </UserInfo>
    </Owner>
    <Students xmlns="f2d99d9e-4c67-41ea-ae20-43a7d969a0e9">
      <UserInfo>
        <DisplayName/>
        <AccountId xsi:nil="true"/>
        <AccountType/>
      </UserInfo>
    </Students>
    <Is_Collaboration_Space_Locked xmlns="f2d99d9e-4c67-41ea-ae20-43a7d969a0e9" xsi:nil="true"/>
    <CultureName xmlns="f2d99d9e-4c67-41ea-ae20-43a7d969a0e9" xsi:nil="true"/>
    <Distribution_Groups xmlns="f2d99d9e-4c67-41ea-ae20-43a7d969a0e9" xsi:nil="true"/>
    <Invited_Teachers xmlns="f2d99d9e-4c67-41ea-ae20-43a7d969a0e9" xsi:nil="true"/>
    <Invited_Students xmlns="f2d99d9e-4c67-41ea-ae20-43a7d969a0e9" xsi:nil="true"/>
    <Math_Settings xmlns="f2d99d9e-4c67-41ea-ae20-43a7d969a0e9" xsi:nil="true"/>
    <Teachers xmlns="f2d99d9e-4c67-41ea-ae20-43a7d969a0e9">
      <UserInfo>
        <DisplayName/>
        <AccountId xsi:nil="true"/>
        <AccountType/>
      </UserInfo>
    </Teachers>
    <TeamsChannelId xmlns="f2d99d9e-4c67-41ea-ae20-43a7d969a0e9" xsi:nil="true"/>
    <Self_Registration_Enabled xmlns="f2d99d9e-4c67-41ea-ae20-43a7d969a0e9" xsi:nil="true"/>
    <FolderType xmlns="f2d99d9e-4c67-41ea-ae20-43a7d969a0e9" xsi:nil="true"/>
    <AppVersion xmlns="f2d99d9e-4c67-41ea-ae20-43a7d969a0e9" xsi:nil="true"/>
    <LMS_Mappings xmlns="f2d99d9e-4c67-41ea-ae20-43a7d969a0e9" xsi:nil="true"/>
    <Templates xmlns="f2d99d9e-4c67-41ea-ae20-43a7d969a0e9" xsi:nil="true"/>
    <NotebookType xmlns="f2d99d9e-4c67-41ea-ae20-43a7d969a0e9" xsi:nil="true"/>
    <Student_Groups xmlns="f2d99d9e-4c67-41ea-ae20-43a7d969a0e9">
      <UserInfo>
        <DisplayName/>
        <AccountId xsi:nil="true"/>
        <AccountType/>
      </UserInfo>
    </Student_Groups>
    <IsNotebookLocked xmlns="f2d99d9e-4c67-41ea-ae20-43a7d969a0e9" xsi:nil="true"/>
    <DefaultSectionNames xmlns="f2d99d9e-4c67-41ea-ae20-43a7d969a0e9" xsi:nil="true"/>
    <Teams_Channel_Section_Location xmlns="f2d99d9e-4c67-41ea-ae20-43a7d969a0e9" xsi:nil="true"/>
  </documentManagement>
</p:properties>
</file>

<file path=customXml/itemProps1.xml><?xml version="1.0" encoding="utf-8"?>
<ds:datastoreItem xmlns:ds="http://schemas.openxmlformats.org/officeDocument/2006/customXml" ds:itemID="{CC00CF2B-4F91-4366-9DF8-FD1FC2F1C02F}"/>
</file>

<file path=customXml/itemProps2.xml><?xml version="1.0" encoding="utf-8"?>
<ds:datastoreItem xmlns:ds="http://schemas.openxmlformats.org/officeDocument/2006/customXml" ds:itemID="{A342A24E-213B-44F4-AEF1-2A5856228FA8}"/>
</file>

<file path=customXml/itemProps3.xml><?xml version="1.0" encoding="utf-8"?>
<ds:datastoreItem xmlns:ds="http://schemas.openxmlformats.org/officeDocument/2006/customXml" ds:itemID="{570D7439-F28C-4C13-9114-1468B7D5243A}"/>
</file>

<file path=docProps/app.xml><?xml version="1.0" encoding="utf-8"?>
<Properties xmlns="http://schemas.openxmlformats.org/officeDocument/2006/extended-properties" xmlns:vt="http://schemas.openxmlformats.org/officeDocument/2006/docPropsVTypes">
  <TotalTime>20</TotalTime>
  <Words>6</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Economics Simulation Activity      Factory work in different countries  around the world yields different results.      This activity allows you to experience how different Economic Systems affect workers and their ability to work and live (produce).       Students: At certain points in the lesson; you will Record your reactions  to each phase of the activity on a Bubble map on these pages.        We will discuss all of these at the end as a class. </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Simulation Activity      Factory work in different countries  around the world yields different results.  This activity allows you to experience how different Economic Systems affect workers and their ability to work and live (produce).       Students: Record your reactions  to each phase of the activity on a Bubble map on these pages. We will discuss at the end as a class.</dc:title>
  <dc:creator>Andrew Shively</dc:creator>
  <cp:lastModifiedBy>Andrew Shively</cp:lastModifiedBy>
  <cp:revision>6</cp:revision>
  <dcterms:created xsi:type="dcterms:W3CDTF">2018-11-27T18:48:02Z</dcterms:created>
  <dcterms:modified xsi:type="dcterms:W3CDTF">2018-11-27T19:08:04Z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0x0101009E7200C4137C7F488A03F7F4C393C69C</vt:lpwstr>
  </property>
</Properties>
</file>