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1" r:id="rId4"/>
    <p:sldId id="264" r:id="rId5"/>
    <p:sldId id="259" r:id="rId6"/>
    <p:sldId id="263" r:id="rId7"/>
    <p:sldId id="260"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377C-FED7-426F-B7B6-93FF139E1A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BBECC-2A2A-45E0-B4C2-945AEA127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666D7E-6929-4BEF-8113-037E49ADF656}"/>
              </a:ext>
            </a:extLst>
          </p:cNvPr>
          <p:cNvSpPr>
            <a:spLocks noGrp="1"/>
          </p:cNvSpPr>
          <p:nvPr>
            <p:ph type="dt" sz="half" idx="10"/>
          </p:nvPr>
        </p:nvSpPr>
        <p:spPr/>
        <p:txBody>
          <a:bodyPr/>
          <a:lstStyle/>
          <a:p>
            <a:fld id="{515D55E6-F9CF-45BF-BE9E-B98C733D523F}" type="datetimeFigureOut">
              <a:rPr lang="en-US" smtClean="0"/>
              <a:t>11/21/2019</a:t>
            </a:fld>
            <a:endParaRPr lang="en-US"/>
          </a:p>
        </p:txBody>
      </p:sp>
      <p:sp>
        <p:nvSpPr>
          <p:cNvPr id="5" name="Footer Placeholder 4">
            <a:extLst>
              <a:ext uri="{FF2B5EF4-FFF2-40B4-BE49-F238E27FC236}">
                <a16:creationId xmlns:a16="http://schemas.microsoft.com/office/drawing/2014/main" id="{49D2992A-A8E6-4269-8A4E-A83297D14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262C6-2759-4275-8120-7284B339A6EF}"/>
              </a:ext>
            </a:extLst>
          </p:cNvPr>
          <p:cNvSpPr>
            <a:spLocks noGrp="1"/>
          </p:cNvSpPr>
          <p:nvPr>
            <p:ph type="sldNum" sz="quarter" idx="12"/>
          </p:nvPr>
        </p:nvSpPr>
        <p:spPr/>
        <p:txBody>
          <a:bodyPr/>
          <a:lstStyle/>
          <a:p>
            <a:fld id="{A968B424-BC2E-4D20-897F-BEC0D29AB80C}" type="slidenum">
              <a:rPr lang="en-US" smtClean="0"/>
              <a:t>‹#›</a:t>
            </a:fld>
            <a:endParaRPr lang="en-US"/>
          </a:p>
        </p:txBody>
      </p:sp>
    </p:spTree>
    <p:extLst>
      <p:ext uri="{BB962C8B-B14F-4D97-AF65-F5344CB8AC3E}">
        <p14:creationId xmlns:p14="http://schemas.microsoft.com/office/powerpoint/2010/main" val="388768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CB1D-6CA8-4254-8C87-E07EB4D72B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5E1D3C-DCE5-4E81-971B-25A4055ADB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B5C39-D4AC-470C-8A77-266393A9DAA6}"/>
              </a:ext>
            </a:extLst>
          </p:cNvPr>
          <p:cNvSpPr>
            <a:spLocks noGrp="1"/>
          </p:cNvSpPr>
          <p:nvPr>
            <p:ph type="dt" sz="half" idx="10"/>
          </p:nvPr>
        </p:nvSpPr>
        <p:spPr/>
        <p:txBody>
          <a:bodyPr/>
          <a:lstStyle/>
          <a:p>
            <a:fld id="{515D55E6-F9CF-45BF-BE9E-B98C733D523F}" type="datetimeFigureOut">
              <a:rPr lang="en-US" smtClean="0"/>
              <a:t>11/21/2019</a:t>
            </a:fld>
            <a:endParaRPr lang="en-US"/>
          </a:p>
        </p:txBody>
      </p:sp>
      <p:sp>
        <p:nvSpPr>
          <p:cNvPr id="5" name="Footer Placeholder 4">
            <a:extLst>
              <a:ext uri="{FF2B5EF4-FFF2-40B4-BE49-F238E27FC236}">
                <a16:creationId xmlns:a16="http://schemas.microsoft.com/office/drawing/2014/main" id="{2C741E22-ED7D-4E20-812F-21F4844FA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18C54-B231-44A3-852B-95387352C617}"/>
              </a:ext>
            </a:extLst>
          </p:cNvPr>
          <p:cNvSpPr>
            <a:spLocks noGrp="1"/>
          </p:cNvSpPr>
          <p:nvPr>
            <p:ph type="sldNum" sz="quarter" idx="12"/>
          </p:nvPr>
        </p:nvSpPr>
        <p:spPr/>
        <p:txBody>
          <a:bodyPr/>
          <a:lstStyle/>
          <a:p>
            <a:fld id="{A968B424-BC2E-4D20-897F-BEC0D29AB80C}" type="slidenum">
              <a:rPr lang="en-US" smtClean="0"/>
              <a:t>‹#›</a:t>
            </a:fld>
            <a:endParaRPr lang="en-US"/>
          </a:p>
        </p:txBody>
      </p:sp>
    </p:spTree>
    <p:extLst>
      <p:ext uri="{BB962C8B-B14F-4D97-AF65-F5344CB8AC3E}">
        <p14:creationId xmlns:p14="http://schemas.microsoft.com/office/powerpoint/2010/main" val="2903165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2C2D87-F892-4551-A77B-EE462603DA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BAB0DE-2694-4FD2-AAE9-4DAA537989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C3F7E-68D5-4DB7-92F7-428048AB695E}"/>
              </a:ext>
            </a:extLst>
          </p:cNvPr>
          <p:cNvSpPr>
            <a:spLocks noGrp="1"/>
          </p:cNvSpPr>
          <p:nvPr>
            <p:ph type="dt" sz="half" idx="10"/>
          </p:nvPr>
        </p:nvSpPr>
        <p:spPr/>
        <p:txBody>
          <a:bodyPr/>
          <a:lstStyle/>
          <a:p>
            <a:fld id="{515D55E6-F9CF-45BF-BE9E-B98C733D523F}" type="datetimeFigureOut">
              <a:rPr lang="en-US" smtClean="0"/>
              <a:t>11/21/2019</a:t>
            </a:fld>
            <a:endParaRPr lang="en-US"/>
          </a:p>
        </p:txBody>
      </p:sp>
      <p:sp>
        <p:nvSpPr>
          <p:cNvPr id="5" name="Footer Placeholder 4">
            <a:extLst>
              <a:ext uri="{FF2B5EF4-FFF2-40B4-BE49-F238E27FC236}">
                <a16:creationId xmlns:a16="http://schemas.microsoft.com/office/drawing/2014/main" id="{60B64161-146A-44B9-8BB9-04D202E00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46E6B-23AA-45AD-95CB-567B7661B218}"/>
              </a:ext>
            </a:extLst>
          </p:cNvPr>
          <p:cNvSpPr>
            <a:spLocks noGrp="1"/>
          </p:cNvSpPr>
          <p:nvPr>
            <p:ph type="sldNum" sz="quarter" idx="12"/>
          </p:nvPr>
        </p:nvSpPr>
        <p:spPr/>
        <p:txBody>
          <a:bodyPr/>
          <a:lstStyle/>
          <a:p>
            <a:fld id="{A968B424-BC2E-4D20-897F-BEC0D29AB80C}" type="slidenum">
              <a:rPr lang="en-US" smtClean="0"/>
              <a:t>‹#›</a:t>
            </a:fld>
            <a:endParaRPr lang="en-US"/>
          </a:p>
        </p:txBody>
      </p:sp>
    </p:spTree>
    <p:extLst>
      <p:ext uri="{BB962C8B-B14F-4D97-AF65-F5344CB8AC3E}">
        <p14:creationId xmlns:p14="http://schemas.microsoft.com/office/powerpoint/2010/main" val="244121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1CD31-5110-4A19-B6F4-794CE3353A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B20B5-2533-4654-9ACF-B33A9553BD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CB9FE-51A3-4AA5-AD6F-40D0CDB6B53E}"/>
              </a:ext>
            </a:extLst>
          </p:cNvPr>
          <p:cNvSpPr>
            <a:spLocks noGrp="1"/>
          </p:cNvSpPr>
          <p:nvPr>
            <p:ph type="dt" sz="half" idx="10"/>
          </p:nvPr>
        </p:nvSpPr>
        <p:spPr/>
        <p:txBody>
          <a:bodyPr/>
          <a:lstStyle/>
          <a:p>
            <a:fld id="{515D55E6-F9CF-45BF-BE9E-B98C733D523F}" type="datetimeFigureOut">
              <a:rPr lang="en-US" smtClean="0"/>
              <a:t>11/21/2019</a:t>
            </a:fld>
            <a:endParaRPr lang="en-US"/>
          </a:p>
        </p:txBody>
      </p:sp>
      <p:sp>
        <p:nvSpPr>
          <p:cNvPr id="5" name="Footer Placeholder 4">
            <a:extLst>
              <a:ext uri="{FF2B5EF4-FFF2-40B4-BE49-F238E27FC236}">
                <a16:creationId xmlns:a16="http://schemas.microsoft.com/office/drawing/2014/main" id="{0BDD27FE-ACCE-4812-96A5-161C90ACC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96179-FE51-4F4D-9EFF-126768846C32}"/>
              </a:ext>
            </a:extLst>
          </p:cNvPr>
          <p:cNvSpPr>
            <a:spLocks noGrp="1"/>
          </p:cNvSpPr>
          <p:nvPr>
            <p:ph type="sldNum" sz="quarter" idx="12"/>
          </p:nvPr>
        </p:nvSpPr>
        <p:spPr/>
        <p:txBody>
          <a:bodyPr/>
          <a:lstStyle/>
          <a:p>
            <a:fld id="{A968B424-BC2E-4D20-897F-BEC0D29AB80C}" type="slidenum">
              <a:rPr lang="en-US" smtClean="0"/>
              <a:t>‹#›</a:t>
            </a:fld>
            <a:endParaRPr lang="en-US"/>
          </a:p>
        </p:txBody>
      </p:sp>
    </p:spTree>
    <p:extLst>
      <p:ext uri="{BB962C8B-B14F-4D97-AF65-F5344CB8AC3E}">
        <p14:creationId xmlns:p14="http://schemas.microsoft.com/office/powerpoint/2010/main" val="58087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ED2D-9E4F-4C96-8482-F03474006B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ABE363-E47B-4F39-870B-17A09010D7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81491A-26A4-4720-A422-53E2C8EB697F}"/>
              </a:ext>
            </a:extLst>
          </p:cNvPr>
          <p:cNvSpPr>
            <a:spLocks noGrp="1"/>
          </p:cNvSpPr>
          <p:nvPr>
            <p:ph type="dt" sz="half" idx="10"/>
          </p:nvPr>
        </p:nvSpPr>
        <p:spPr/>
        <p:txBody>
          <a:bodyPr/>
          <a:lstStyle/>
          <a:p>
            <a:fld id="{515D55E6-F9CF-45BF-BE9E-B98C733D523F}" type="datetimeFigureOut">
              <a:rPr lang="en-US" smtClean="0"/>
              <a:t>11/21/2019</a:t>
            </a:fld>
            <a:endParaRPr lang="en-US"/>
          </a:p>
        </p:txBody>
      </p:sp>
      <p:sp>
        <p:nvSpPr>
          <p:cNvPr id="5" name="Footer Placeholder 4">
            <a:extLst>
              <a:ext uri="{FF2B5EF4-FFF2-40B4-BE49-F238E27FC236}">
                <a16:creationId xmlns:a16="http://schemas.microsoft.com/office/drawing/2014/main" id="{F6D0643A-1188-4CB0-9C8E-00D7FD992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9E803-0EF1-491D-A594-B81BEF34B3E2}"/>
              </a:ext>
            </a:extLst>
          </p:cNvPr>
          <p:cNvSpPr>
            <a:spLocks noGrp="1"/>
          </p:cNvSpPr>
          <p:nvPr>
            <p:ph type="sldNum" sz="quarter" idx="12"/>
          </p:nvPr>
        </p:nvSpPr>
        <p:spPr/>
        <p:txBody>
          <a:bodyPr/>
          <a:lstStyle/>
          <a:p>
            <a:fld id="{A968B424-BC2E-4D20-897F-BEC0D29AB80C}" type="slidenum">
              <a:rPr lang="en-US" smtClean="0"/>
              <a:t>‹#›</a:t>
            </a:fld>
            <a:endParaRPr lang="en-US"/>
          </a:p>
        </p:txBody>
      </p:sp>
    </p:spTree>
    <p:extLst>
      <p:ext uri="{BB962C8B-B14F-4D97-AF65-F5344CB8AC3E}">
        <p14:creationId xmlns:p14="http://schemas.microsoft.com/office/powerpoint/2010/main" val="3430740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D9CE7-4A69-4A0B-BDAC-B7CFB772E9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C91B78-88B7-406B-B259-3A48CE9A84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307B9E-CD83-46CA-8134-0CC9D03A0C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C1430A-D8E1-4D3B-ADDA-F3FAC71C337A}"/>
              </a:ext>
            </a:extLst>
          </p:cNvPr>
          <p:cNvSpPr>
            <a:spLocks noGrp="1"/>
          </p:cNvSpPr>
          <p:nvPr>
            <p:ph type="dt" sz="half" idx="10"/>
          </p:nvPr>
        </p:nvSpPr>
        <p:spPr/>
        <p:txBody>
          <a:bodyPr/>
          <a:lstStyle/>
          <a:p>
            <a:fld id="{515D55E6-F9CF-45BF-BE9E-B98C733D523F}" type="datetimeFigureOut">
              <a:rPr lang="en-US" smtClean="0"/>
              <a:t>11/21/2019</a:t>
            </a:fld>
            <a:endParaRPr lang="en-US"/>
          </a:p>
        </p:txBody>
      </p:sp>
      <p:sp>
        <p:nvSpPr>
          <p:cNvPr id="6" name="Footer Placeholder 5">
            <a:extLst>
              <a:ext uri="{FF2B5EF4-FFF2-40B4-BE49-F238E27FC236}">
                <a16:creationId xmlns:a16="http://schemas.microsoft.com/office/drawing/2014/main" id="{0656787F-18E5-490F-B179-BD72B8AA33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4E1AD-B039-4AEE-ACD0-CCC33448E3D1}"/>
              </a:ext>
            </a:extLst>
          </p:cNvPr>
          <p:cNvSpPr>
            <a:spLocks noGrp="1"/>
          </p:cNvSpPr>
          <p:nvPr>
            <p:ph type="sldNum" sz="quarter" idx="12"/>
          </p:nvPr>
        </p:nvSpPr>
        <p:spPr/>
        <p:txBody>
          <a:bodyPr/>
          <a:lstStyle/>
          <a:p>
            <a:fld id="{A968B424-BC2E-4D20-897F-BEC0D29AB80C}" type="slidenum">
              <a:rPr lang="en-US" smtClean="0"/>
              <a:t>‹#›</a:t>
            </a:fld>
            <a:endParaRPr lang="en-US"/>
          </a:p>
        </p:txBody>
      </p:sp>
    </p:spTree>
    <p:extLst>
      <p:ext uri="{BB962C8B-B14F-4D97-AF65-F5344CB8AC3E}">
        <p14:creationId xmlns:p14="http://schemas.microsoft.com/office/powerpoint/2010/main" val="33363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5EE3F-CB40-4D0A-AFAC-835F8F148F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B9CFD3-C7A9-4EE1-BAEE-A0D4DC7EBA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408096-5D0B-4EC3-9C7A-FB616ECC81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E80217-8C40-44D4-A133-0AA574DE95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8F28A6-CBBA-4B50-B4FD-FA8250F982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CC23CB-44B2-40FD-BCAB-F7BCF88A181F}"/>
              </a:ext>
            </a:extLst>
          </p:cNvPr>
          <p:cNvSpPr>
            <a:spLocks noGrp="1"/>
          </p:cNvSpPr>
          <p:nvPr>
            <p:ph type="dt" sz="half" idx="10"/>
          </p:nvPr>
        </p:nvSpPr>
        <p:spPr/>
        <p:txBody>
          <a:bodyPr/>
          <a:lstStyle/>
          <a:p>
            <a:fld id="{515D55E6-F9CF-45BF-BE9E-B98C733D523F}" type="datetimeFigureOut">
              <a:rPr lang="en-US" smtClean="0"/>
              <a:t>11/21/2019</a:t>
            </a:fld>
            <a:endParaRPr lang="en-US"/>
          </a:p>
        </p:txBody>
      </p:sp>
      <p:sp>
        <p:nvSpPr>
          <p:cNvPr id="8" name="Footer Placeholder 7">
            <a:extLst>
              <a:ext uri="{FF2B5EF4-FFF2-40B4-BE49-F238E27FC236}">
                <a16:creationId xmlns:a16="http://schemas.microsoft.com/office/drawing/2014/main" id="{0CB595DA-2254-414C-A4EC-F033A8CD5F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95B430-1E4C-4EFD-AE82-C06C7F6DB7F5}"/>
              </a:ext>
            </a:extLst>
          </p:cNvPr>
          <p:cNvSpPr>
            <a:spLocks noGrp="1"/>
          </p:cNvSpPr>
          <p:nvPr>
            <p:ph type="sldNum" sz="quarter" idx="12"/>
          </p:nvPr>
        </p:nvSpPr>
        <p:spPr/>
        <p:txBody>
          <a:bodyPr/>
          <a:lstStyle/>
          <a:p>
            <a:fld id="{A968B424-BC2E-4D20-897F-BEC0D29AB80C}" type="slidenum">
              <a:rPr lang="en-US" smtClean="0"/>
              <a:t>‹#›</a:t>
            </a:fld>
            <a:endParaRPr lang="en-US"/>
          </a:p>
        </p:txBody>
      </p:sp>
    </p:spTree>
    <p:extLst>
      <p:ext uri="{BB962C8B-B14F-4D97-AF65-F5344CB8AC3E}">
        <p14:creationId xmlns:p14="http://schemas.microsoft.com/office/powerpoint/2010/main" val="243923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0A3B-0B32-40A8-9E9D-DFA3B4DFD1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DD2EFC-2C45-4B44-8EFA-8A555725D3BB}"/>
              </a:ext>
            </a:extLst>
          </p:cNvPr>
          <p:cNvSpPr>
            <a:spLocks noGrp="1"/>
          </p:cNvSpPr>
          <p:nvPr>
            <p:ph type="dt" sz="half" idx="10"/>
          </p:nvPr>
        </p:nvSpPr>
        <p:spPr/>
        <p:txBody>
          <a:bodyPr/>
          <a:lstStyle/>
          <a:p>
            <a:fld id="{515D55E6-F9CF-45BF-BE9E-B98C733D523F}" type="datetimeFigureOut">
              <a:rPr lang="en-US" smtClean="0"/>
              <a:t>11/21/2019</a:t>
            </a:fld>
            <a:endParaRPr lang="en-US"/>
          </a:p>
        </p:txBody>
      </p:sp>
      <p:sp>
        <p:nvSpPr>
          <p:cNvPr id="4" name="Footer Placeholder 3">
            <a:extLst>
              <a:ext uri="{FF2B5EF4-FFF2-40B4-BE49-F238E27FC236}">
                <a16:creationId xmlns:a16="http://schemas.microsoft.com/office/drawing/2014/main" id="{029DE891-7E8B-4E80-AB9C-40A1F54DED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07BC5B-AC9C-4E70-98C8-CDA2AC711730}"/>
              </a:ext>
            </a:extLst>
          </p:cNvPr>
          <p:cNvSpPr>
            <a:spLocks noGrp="1"/>
          </p:cNvSpPr>
          <p:nvPr>
            <p:ph type="sldNum" sz="quarter" idx="12"/>
          </p:nvPr>
        </p:nvSpPr>
        <p:spPr/>
        <p:txBody>
          <a:bodyPr/>
          <a:lstStyle/>
          <a:p>
            <a:fld id="{A968B424-BC2E-4D20-897F-BEC0D29AB80C}" type="slidenum">
              <a:rPr lang="en-US" smtClean="0"/>
              <a:t>‹#›</a:t>
            </a:fld>
            <a:endParaRPr lang="en-US"/>
          </a:p>
        </p:txBody>
      </p:sp>
    </p:spTree>
    <p:extLst>
      <p:ext uri="{BB962C8B-B14F-4D97-AF65-F5344CB8AC3E}">
        <p14:creationId xmlns:p14="http://schemas.microsoft.com/office/powerpoint/2010/main" val="211028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CC2024-3AFA-42A4-88D6-31E7D8A1DAFD}"/>
              </a:ext>
            </a:extLst>
          </p:cNvPr>
          <p:cNvSpPr>
            <a:spLocks noGrp="1"/>
          </p:cNvSpPr>
          <p:nvPr>
            <p:ph type="dt" sz="half" idx="10"/>
          </p:nvPr>
        </p:nvSpPr>
        <p:spPr/>
        <p:txBody>
          <a:bodyPr/>
          <a:lstStyle/>
          <a:p>
            <a:fld id="{515D55E6-F9CF-45BF-BE9E-B98C733D523F}" type="datetimeFigureOut">
              <a:rPr lang="en-US" smtClean="0"/>
              <a:t>11/21/2019</a:t>
            </a:fld>
            <a:endParaRPr lang="en-US"/>
          </a:p>
        </p:txBody>
      </p:sp>
      <p:sp>
        <p:nvSpPr>
          <p:cNvPr id="3" name="Footer Placeholder 2">
            <a:extLst>
              <a:ext uri="{FF2B5EF4-FFF2-40B4-BE49-F238E27FC236}">
                <a16:creationId xmlns:a16="http://schemas.microsoft.com/office/drawing/2014/main" id="{5125C6E3-A167-4212-9530-F0385BEF37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56DEE8-6179-45B0-B6FF-3BD2F996D563}"/>
              </a:ext>
            </a:extLst>
          </p:cNvPr>
          <p:cNvSpPr>
            <a:spLocks noGrp="1"/>
          </p:cNvSpPr>
          <p:nvPr>
            <p:ph type="sldNum" sz="quarter" idx="12"/>
          </p:nvPr>
        </p:nvSpPr>
        <p:spPr/>
        <p:txBody>
          <a:bodyPr/>
          <a:lstStyle/>
          <a:p>
            <a:fld id="{A968B424-BC2E-4D20-897F-BEC0D29AB80C}" type="slidenum">
              <a:rPr lang="en-US" smtClean="0"/>
              <a:t>‹#›</a:t>
            </a:fld>
            <a:endParaRPr lang="en-US"/>
          </a:p>
        </p:txBody>
      </p:sp>
    </p:spTree>
    <p:extLst>
      <p:ext uri="{BB962C8B-B14F-4D97-AF65-F5344CB8AC3E}">
        <p14:creationId xmlns:p14="http://schemas.microsoft.com/office/powerpoint/2010/main" val="338095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6A77-FE01-45F5-BBC9-399FC1085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116DC6-E230-4136-9B81-AA9115896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EC07FC-1A2B-424C-B79F-6735D1648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BAB350-BD8A-4E61-A08C-CA5FDD3C511C}"/>
              </a:ext>
            </a:extLst>
          </p:cNvPr>
          <p:cNvSpPr>
            <a:spLocks noGrp="1"/>
          </p:cNvSpPr>
          <p:nvPr>
            <p:ph type="dt" sz="half" idx="10"/>
          </p:nvPr>
        </p:nvSpPr>
        <p:spPr/>
        <p:txBody>
          <a:bodyPr/>
          <a:lstStyle/>
          <a:p>
            <a:fld id="{515D55E6-F9CF-45BF-BE9E-B98C733D523F}" type="datetimeFigureOut">
              <a:rPr lang="en-US" smtClean="0"/>
              <a:t>11/21/2019</a:t>
            </a:fld>
            <a:endParaRPr lang="en-US"/>
          </a:p>
        </p:txBody>
      </p:sp>
      <p:sp>
        <p:nvSpPr>
          <p:cNvPr id="6" name="Footer Placeholder 5">
            <a:extLst>
              <a:ext uri="{FF2B5EF4-FFF2-40B4-BE49-F238E27FC236}">
                <a16:creationId xmlns:a16="http://schemas.microsoft.com/office/drawing/2014/main" id="{A9304389-1FFF-4A17-8771-2947439D11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CDF6F-3BC4-4189-8281-374286D5470A}"/>
              </a:ext>
            </a:extLst>
          </p:cNvPr>
          <p:cNvSpPr>
            <a:spLocks noGrp="1"/>
          </p:cNvSpPr>
          <p:nvPr>
            <p:ph type="sldNum" sz="quarter" idx="12"/>
          </p:nvPr>
        </p:nvSpPr>
        <p:spPr/>
        <p:txBody>
          <a:bodyPr/>
          <a:lstStyle/>
          <a:p>
            <a:fld id="{A968B424-BC2E-4D20-897F-BEC0D29AB80C}" type="slidenum">
              <a:rPr lang="en-US" smtClean="0"/>
              <a:t>‹#›</a:t>
            </a:fld>
            <a:endParaRPr lang="en-US"/>
          </a:p>
        </p:txBody>
      </p:sp>
    </p:spTree>
    <p:extLst>
      <p:ext uri="{BB962C8B-B14F-4D97-AF65-F5344CB8AC3E}">
        <p14:creationId xmlns:p14="http://schemas.microsoft.com/office/powerpoint/2010/main" val="310421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1BFDF-D6A4-4817-A9DC-9018C5A6A9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21BBF4-8C34-4BFB-BF74-8CA424482D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CBDF7C-8E95-4C1C-A1CE-1BC702E6D6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825A19-475F-4BD6-894D-AA154C9C0D5D}"/>
              </a:ext>
            </a:extLst>
          </p:cNvPr>
          <p:cNvSpPr>
            <a:spLocks noGrp="1"/>
          </p:cNvSpPr>
          <p:nvPr>
            <p:ph type="dt" sz="half" idx="10"/>
          </p:nvPr>
        </p:nvSpPr>
        <p:spPr/>
        <p:txBody>
          <a:bodyPr/>
          <a:lstStyle/>
          <a:p>
            <a:fld id="{515D55E6-F9CF-45BF-BE9E-B98C733D523F}" type="datetimeFigureOut">
              <a:rPr lang="en-US" smtClean="0"/>
              <a:t>11/21/2019</a:t>
            </a:fld>
            <a:endParaRPr lang="en-US"/>
          </a:p>
        </p:txBody>
      </p:sp>
      <p:sp>
        <p:nvSpPr>
          <p:cNvPr id="6" name="Footer Placeholder 5">
            <a:extLst>
              <a:ext uri="{FF2B5EF4-FFF2-40B4-BE49-F238E27FC236}">
                <a16:creationId xmlns:a16="http://schemas.microsoft.com/office/drawing/2014/main" id="{D0F6B6F1-1064-40AA-B4DC-E0A53A9E9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D2F99-DDCE-4688-ADBC-845C303AB40B}"/>
              </a:ext>
            </a:extLst>
          </p:cNvPr>
          <p:cNvSpPr>
            <a:spLocks noGrp="1"/>
          </p:cNvSpPr>
          <p:nvPr>
            <p:ph type="sldNum" sz="quarter" idx="12"/>
          </p:nvPr>
        </p:nvSpPr>
        <p:spPr/>
        <p:txBody>
          <a:bodyPr/>
          <a:lstStyle/>
          <a:p>
            <a:fld id="{A968B424-BC2E-4D20-897F-BEC0D29AB80C}" type="slidenum">
              <a:rPr lang="en-US" smtClean="0"/>
              <a:t>‹#›</a:t>
            </a:fld>
            <a:endParaRPr lang="en-US"/>
          </a:p>
        </p:txBody>
      </p:sp>
    </p:spTree>
    <p:extLst>
      <p:ext uri="{BB962C8B-B14F-4D97-AF65-F5344CB8AC3E}">
        <p14:creationId xmlns:p14="http://schemas.microsoft.com/office/powerpoint/2010/main" val="3298619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22B23A-15A0-406A-9957-D39AE0371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0AD4BB-B75B-4632-9337-6CC9A94B7C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60096-EA9C-4E8A-A54F-C58AF4B4E3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D55E6-F9CF-45BF-BE9E-B98C733D523F}" type="datetimeFigureOut">
              <a:rPr lang="en-US" smtClean="0"/>
              <a:t>11/21/2019</a:t>
            </a:fld>
            <a:endParaRPr lang="en-US"/>
          </a:p>
        </p:txBody>
      </p:sp>
      <p:sp>
        <p:nvSpPr>
          <p:cNvPr id="5" name="Footer Placeholder 4">
            <a:extLst>
              <a:ext uri="{FF2B5EF4-FFF2-40B4-BE49-F238E27FC236}">
                <a16:creationId xmlns:a16="http://schemas.microsoft.com/office/drawing/2014/main" id="{D1500E6B-9EFD-44E0-A9A1-1A619D06A8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D83833-3E5D-4FB9-A22C-69D29ECD92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8B424-BC2E-4D20-897F-BEC0D29AB80C}" type="slidenum">
              <a:rPr lang="en-US" smtClean="0"/>
              <a:t>‹#›</a:t>
            </a:fld>
            <a:endParaRPr lang="en-US"/>
          </a:p>
        </p:txBody>
      </p:sp>
    </p:spTree>
    <p:extLst>
      <p:ext uri="{BB962C8B-B14F-4D97-AF65-F5344CB8AC3E}">
        <p14:creationId xmlns:p14="http://schemas.microsoft.com/office/powerpoint/2010/main" val="2722783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marydenney.edublog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5BFB-47D8-4A05-ADC7-72AB25DEF94B}"/>
              </a:ext>
            </a:extLst>
          </p:cNvPr>
          <p:cNvSpPr>
            <a:spLocks noGrp="1"/>
          </p:cNvSpPr>
          <p:nvPr>
            <p:ph type="title"/>
          </p:nvPr>
        </p:nvSpPr>
        <p:spPr/>
        <p:txBody>
          <a:bodyPr/>
          <a:lstStyle/>
          <a:p>
            <a:pPr algn="ctr"/>
            <a:r>
              <a:rPr lang="en-US" dirty="0"/>
              <a:t>Paper Doll Assignment</a:t>
            </a:r>
          </a:p>
        </p:txBody>
      </p:sp>
      <p:sp>
        <p:nvSpPr>
          <p:cNvPr id="3" name="Content Placeholder 2">
            <a:extLst>
              <a:ext uri="{FF2B5EF4-FFF2-40B4-BE49-F238E27FC236}">
                <a16:creationId xmlns:a16="http://schemas.microsoft.com/office/drawing/2014/main" id="{C91DD4DF-60BD-4551-8DA0-5AAF6CDB1172}"/>
              </a:ext>
            </a:extLst>
          </p:cNvPr>
          <p:cNvSpPr>
            <a:spLocks noGrp="1"/>
          </p:cNvSpPr>
          <p:nvPr>
            <p:ph idx="1"/>
          </p:nvPr>
        </p:nvSpPr>
        <p:spPr/>
        <p:txBody>
          <a:bodyPr/>
          <a:lstStyle/>
          <a:p>
            <a:r>
              <a:rPr lang="en-US" sz="3200" dirty="0"/>
              <a:t>You will be making a paper doll based on one of four ethnic groups: Arab, Ashanti, Bantu, or Swahili. </a:t>
            </a:r>
          </a:p>
          <a:p>
            <a:r>
              <a:rPr lang="en-US" sz="3200" dirty="0"/>
              <a:t>You will research their clothing and then color their traditional clothing onto the paper doll</a:t>
            </a:r>
          </a:p>
          <a:p>
            <a:r>
              <a:rPr lang="en-US" sz="3200" dirty="0"/>
              <a:t>You will then write a letter from the perspective of the paper doll (much like your postcard assignment) </a:t>
            </a:r>
          </a:p>
          <a:p>
            <a:r>
              <a:rPr lang="en-US" sz="3200" dirty="0"/>
              <a:t>You will research the following…..</a:t>
            </a:r>
          </a:p>
          <a:p>
            <a:endParaRPr lang="en-US" dirty="0"/>
          </a:p>
        </p:txBody>
      </p:sp>
    </p:spTree>
    <p:extLst>
      <p:ext uri="{BB962C8B-B14F-4D97-AF65-F5344CB8AC3E}">
        <p14:creationId xmlns:p14="http://schemas.microsoft.com/office/powerpoint/2010/main" val="1291648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1354-C6E5-4340-B33E-B008C6B882FD}"/>
              </a:ext>
            </a:extLst>
          </p:cNvPr>
          <p:cNvSpPr>
            <a:spLocks noGrp="1"/>
          </p:cNvSpPr>
          <p:nvPr>
            <p:ph type="title"/>
          </p:nvPr>
        </p:nvSpPr>
        <p:spPr>
          <a:xfrm>
            <a:off x="838200" y="117152"/>
            <a:ext cx="10515600" cy="644525"/>
          </a:xfrm>
        </p:spPr>
        <p:txBody>
          <a:bodyPr>
            <a:normAutofit fontScale="90000"/>
          </a:bodyPr>
          <a:lstStyle/>
          <a:p>
            <a:pPr algn="ctr"/>
            <a:r>
              <a:rPr lang="en-US" b="1" u="sng" dirty="0"/>
              <a:t>Research:</a:t>
            </a:r>
          </a:p>
        </p:txBody>
      </p:sp>
      <p:sp>
        <p:nvSpPr>
          <p:cNvPr id="3" name="Content Placeholder 2">
            <a:extLst>
              <a:ext uri="{FF2B5EF4-FFF2-40B4-BE49-F238E27FC236}">
                <a16:creationId xmlns:a16="http://schemas.microsoft.com/office/drawing/2014/main" id="{B34E9D8C-40C0-4DE2-9E93-5578EE46F18B}"/>
              </a:ext>
            </a:extLst>
          </p:cNvPr>
          <p:cNvSpPr>
            <a:spLocks noGrp="1"/>
          </p:cNvSpPr>
          <p:nvPr>
            <p:ph idx="1"/>
          </p:nvPr>
        </p:nvSpPr>
        <p:spPr>
          <a:xfrm>
            <a:off x="586837" y="761677"/>
            <a:ext cx="11238370" cy="5979171"/>
          </a:xfrm>
        </p:spPr>
        <p:txBody>
          <a:bodyPr>
            <a:normAutofit/>
          </a:bodyPr>
          <a:lstStyle/>
          <a:p>
            <a:r>
              <a:rPr lang="en-US" sz="3200" dirty="0"/>
              <a:t>Go to my blog </a:t>
            </a:r>
            <a:r>
              <a:rPr lang="en-US" sz="3200" dirty="0">
                <a:hlinkClick r:id="rId2"/>
              </a:rPr>
              <a:t>http://marydenney.edublogs.org/</a:t>
            </a:r>
            <a:endParaRPr lang="en-US" sz="3200" dirty="0"/>
          </a:p>
          <a:p>
            <a:r>
              <a:rPr lang="en-US" sz="3200" dirty="0"/>
              <a:t>Look under today’s date for links to research</a:t>
            </a:r>
          </a:p>
          <a:p>
            <a:r>
              <a:rPr lang="en-US" sz="3600" dirty="0"/>
              <a:t>You are going to write down:</a:t>
            </a:r>
          </a:p>
          <a:p>
            <a:pPr lvl="1"/>
            <a:r>
              <a:rPr lang="en-US" sz="3200" dirty="0"/>
              <a:t>Your ethnic group</a:t>
            </a:r>
          </a:p>
          <a:p>
            <a:pPr lvl="1"/>
            <a:r>
              <a:rPr lang="en-US" sz="3200" dirty="0"/>
              <a:t>Language spoken</a:t>
            </a:r>
          </a:p>
          <a:p>
            <a:pPr lvl="1"/>
            <a:r>
              <a:rPr lang="en-US" sz="3200" dirty="0"/>
              <a:t>Include a greeting from what language your group speaks</a:t>
            </a:r>
          </a:p>
          <a:p>
            <a:pPr lvl="1"/>
            <a:r>
              <a:rPr lang="en-US" sz="3200" dirty="0"/>
              <a:t>Country you reside in </a:t>
            </a:r>
            <a:r>
              <a:rPr lang="en-US" sz="3200" b="1" i="1" u="sng" dirty="0"/>
              <a:t>and</a:t>
            </a:r>
            <a:r>
              <a:rPr lang="en-US" sz="3200" dirty="0"/>
              <a:t> draw its flag</a:t>
            </a:r>
          </a:p>
          <a:p>
            <a:pPr lvl="1"/>
            <a:r>
              <a:rPr lang="en-US" sz="3200" dirty="0"/>
              <a:t>Religion practiced</a:t>
            </a:r>
          </a:p>
          <a:p>
            <a:pPr lvl="1"/>
            <a:r>
              <a:rPr lang="en-US" sz="3200" dirty="0"/>
              <a:t>Pick a traditional African name and write down what it means</a:t>
            </a:r>
          </a:p>
          <a:p>
            <a:pPr lvl="1"/>
            <a:r>
              <a:rPr lang="en-US" sz="3200" dirty="0"/>
              <a:t>Include an interesting fact about the history of the people</a:t>
            </a:r>
          </a:p>
          <a:p>
            <a:pPr lvl="1"/>
            <a:r>
              <a:rPr lang="en-US" sz="3200" dirty="0"/>
              <a:t>Be sure to save any images of traditional clothing</a:t>
            </a:r>
          </a:p>
          <a:p>
            <a:pPr lvl="1"/>
            <a:endParaRPr lang="en-US" dirty="0"/>
          </a:p>
        </p:txBody>
      </p:sp>
    </p:spTree>
    <p:extLst>
      <p:ext uri="{BB962C8B-B14F-4D97-AF65-F5344CB8AC3E}">
        <p14:creationId xmlns:p14="http://schemas.microsoft.com/office/powerpoint/2010/main" val="378992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0F0AA3-3D4A-413B-B6C9-36D591FDDC46}"/>
              </a:ext>
            </a:extLst>
          </p:cNvPr>
          <p:cNvPicPr>
            <a:picLocks noChangeAspect="1"/>
          </p:cNvPicPr>
          <p:nvPr/>
        </p:nvPicPr>
        <p:blipFill>
          <a:blip r:embed="rId2"/>
          <a:stretch>
            <a:fillRect/>
          </a:stretch>
        </p:blipFill>
        <p:spPr>
          <a:xfrm>
            <a:off x="101600" y="163707"/>
            <a:ext cx="11856720" cy="6552053"/>
          </a:xfrm>
          <a:prstGeom prst="rect">
            <a:avLst/>
          </a:prstGeom>
        </p:spPr>
      </p:pic>
    </p:spTree>
    <p:extLst>
      <p:ext uri="{BB962C8B-B14F-4D97-AF65-F5344CB8AC3E}">
        <p14:creationId xmlns:p14="http://schemas.microsoft.com/office/powerpoint/2010/main" val="364101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1760E4-8540-444E-8ECB-239971A8D04C}"/>
              </a:ext>
            </a:extLst>
          </p:cNvPr>
          <p:cNvPicPr>
            <a:picLocks noChangeAspect="1"/>
          </p:cNvPicPr>
          <p:nvPr/>
        </p:nvPicPr>
        <p:blipFill>
          <a:blip r:embed="rId2"/>
          <a:stretch>
            <a:fillRect/>
          </a:stretch>
        </p:blipFill>
        <p:spPr>
          <a:xfrm>
            <a:off x="2092960" y="0"/>
            <a:ext cx="7264400" cy="6858000"/>
          </a:xfrm>
          <a:prstGeom prst="rect">
            <a:avLst/>
          </a:prstGeom>
        </p:spPr>
      </p:pic>
    </p:spTree>
    <p:extLst>
      <p:ext uri="{BB962C8B-B14F-4D97-AF65-F5344CB8AC3E}">
        <p14:creationId xmlns:p14="http://schemas.microsoft.com/office/powerpoint/2010/main" val="3741595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AD6546-7A1C-4DC3-8E12-21C180E16A6C}"/>
              </a:ext>
            </a:extLst>
          </p:cNvPr>
          <p:cNvPicPr>
            <a:picLocks noChangeAspect="1"/>
          </p:cNvPicPr>
          <p:nvPr/>
        </p:nvPicPr>
        <p:blipFill>
          <a:blip r:embed="rId2"/>
          <a:stretch>
            <a:fillRect/>
          </a:stretch>
        </p:blipFill>
        <p:spPr>
          <a:xfrm>
            <a:off x="2184400" y="172720"/>
            <a:ext cx="7091680" cy="6858000"/>
          </a:xfrm>
          <a:prstGeom prst="rect">
            <a:avLst/>
          </a:prstGeom>
        </p:spPr>
      </p:pic>
    </p:spTree>
    <p:extLst>
      <p:ext uri="{BB962C8B-B14F-4D97-AF65-F5344CB8AC3E}">
        <p14:creationId xmlns:p14="http://schemas.microsoft.com/office/powerpoint/2010/main" val="2903112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CCA268-4390-4294-95C9-A7244D9A02D2}"/>
              </a:ext>
            </a:extLst>
          </p:cNvPr>
          <p:cNvPicPr>
            <a:picLocks noChangeAspect="1"/>
          </p:cNvPicPr>
          <p:nvPr/>
        </p:nvPicPr>
        <p:blipFill>
          <a:blip r:embed="rId2"/>
          <a:stretch>
            <a:fillRect/>
          </a:stretch>
        </p:blipFill>
        <p:spPr>
          <a:xfrm>
            <a:off x="2156777" y="132080"/>
            <a:ext cx="7878445" cy="6858000"/>
          </a:xfrm>
          <a:prstGeom prst="rect">
            <a:avLst/>
          </a:prstGeom>
        </p:spPr>
      </p:pic>
    </p:spTree>
    <p:extLst>
      <p:ext uri="{BB962C8B-B14F-4D97-AF65-F5344CB8AC3E}">
        <p14:creationId xmlns:p14="http://schemas.microsoft.com/office/powerpoint/2010/main" val="362429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E87E9-456E-47E9-B486-D57A65BBE4B1}"/>
              </a:ext>
            </a:extLst>
          </p:cNvPr>
          <p:cNvSpPr>
            <a:spLocks noGrp="1"/>
          </p:cNvSpPr>
          <p:nvPr>
            <p:ph type="title"/>
          </p:nvPr>
        </p:nvSpPr>
        <p:spPr/>
        <p:txBody>
          <a:bodyPr/>
          <a:lstStyle/>
          <a:p>
            <a:r>
              <a:rPr lang="en-US" dirty="0"/>
              <a:t>Letter Example:</a:t>
            </a:r>
          </a:p>
        </p:txBody>
      </p:sp>
      <p:sp>
        <p:nvSpPr>
          <p:cNvPr id="3" name="Content Placeholder 2">
            <a:extLst>
              <a:ext uri="{FF2B5EF4-FFF2-40B4-BE49-F238E27FC236}">
                <a16:creationId xmlns:a16="http://schemas.microsoft.com/office/drawing/2014/main" id="{6BB666CF-1E55-4A10-8BF8-0CA8FE4FC5DF}"/>
              </a:ext>
            </a:extLst>
          </p:cNvPr>
          <p:cNvSpPr>
            <a:spLocks noGrp="1"/>
          </p:cNvSpPr>
          <p:nvPr>
            <p:ph idx="1"/>
          </p:nvPr>
        </p:nvSpPr>
        <p:spPr/>
        <p:txBody>
          <a:bodyPr/>
          <a:lstStyle/>
          <a:p>
            <a:pPr marL="0" indent="0">
              <a:buNone/>
            </a:pPr>
            <a:r>
              <a:rPr lang="en-US" i="1" dirty="0"/>
              <a:t>Dear Mrs. Denney,</a:t>
            </a:r>
          </a:p>
          <a:p>
            <a:pPr marL="0" indent="0">
              <a:buNone/>
            </a:pPr>
            <a:r>
              <a:rPr lang="en-US" i="1" dirty="0" err="1"/>
              <a:t>Sawubona</a:t>
            </a:r>
            <a:r>
              <a:rPr lang="en-US" i="1" dirty="0"/>
              <a:t>! That means “hello” in Bantu.</a:t>
            </a:r>
          </a:p>
          <a:p>
            <a:pPr marL="0" indent="0">
              <a:buNone/>
            </a:pPr>
            <a:r>
              <a:rPr lang="en-US" i="1" dirty="0"/>
              <a:t>My name is </a:t>
            </a:r>
            <a:r>
              <a:rPr lang="en-US" i="1" dirty="0" err="1"/>
              <a:t>Davidzo</a:t>
            </a:r>
            <a:r>
              <a:rPr lang="en-US" i="1" dirty="0"/>
              <a:t> which means “answered prayer” in my language. Bantu is both my ethnicity and my language. I currently live in South Africa and I practice animist religion. This means I believe spirits live in natural objects all around us. Did you know that the Bantu people have lived in Africa for 2,000 years? Did you also know that there are over 3,000 dialects of Bantu? Wow! Hope all is well!</a:t>
            </a:r>
          </a:p>
          <a:p>
            <a:r>
              <a:rPr lang="en-US" i="1" dirty="0" err="1"/>
              <a:t>Davidzo</a:t>
            </a:r>
            <a:endParaRPr lang="en-US" i="1" dirty="0"/>
          </a:p>
        </p:txBody>
      </p:sp>
    </p:spTree>
    <p:extLst>
      <p:ext uri="{BB962C8B-B14F-4D97-AF65-F5344CB8AC3E}">
        <p14:creationId xmlns:p14="http://schemas.microsoft.com/office/powerpoint/2010/main" val="570721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39690-357F-409C-9326-EBCB3D86BB69}"/>
              </a:ext>
            </a:extLst>
          </p:cNvPr>
          <p:cNvSpPr>
            <a:spLocks noGrp="1"/>
          </p:cNvSpPr>
          <p:nvPr>
            <p:ph type="title"/>
          </p:nvPr>
        </p:nvSpPr>
        <p:spPr>
          <a:xfrm>
            <a:off x="685800" y="365125"/>
            <a:ext cx="10515600" cy="1325563"/>
          </a:xfrm>
        </p:spPr>
        <p:txBody>
          <a:bodyPr/>
          <a:lstStyle/>
          <a:p>
            <a:r>
              <a:rPr lang="en-US" b="1" dirty="0"/>
              <a:t>Letter Requirements</a:t>
            </a:r>
            <a:r>
              <a:rPr lang="en-US" dirty="0"/>
              <a:t>	</a:t>
            </a:r>
          </a:p>
        </p:txBody>
      </p:sp>
      <p:sp>
        <p:nvSpPr>
          <p:cNvPr id="3" name="Content Placeholder 2">
            <a:extLst>
              <a:ext uri="{FF2B5EF4-FFF2-40B4-BE49-F238E27FC236}">
                <a16:creationId xmlns:a16="http://schemas.microsoft.com/office/drawing/2014/main" id="{3DD583F5-FBA4-49C5-9997-BD5625FE1506}"/>
              </a:ext>
            </a:extLst>
          </p:cNvPr>
          <p:cNvSpPr>
            <a:spLocks noGrp="1"/>
          </p:cNvSpPr>
          <p:nvPr>
            <p:ph idx="1"/>
          </p:nvPr>
        </p:nvSpPr>
        <p:spPr>
          <a:xfrm>
            <a:off x="542925" y="1690688"/>
            <a:ext cx="5095875" cy="4351338"/>
          </a:xfrm>
        </p:spPr>
        <p:txBody>
          <a:bodyPr>
            <a:normAutofit fontScale="92500"/>
          </a:bodyPr>
          <a:lstStyle/>
          <a:p>
            <a:r>
              <a:rPr lang="en-US" dirty="0"/>
              <a:t>Greet me in your native language </a:t>
            </a:r>
          </a:p>
          <a:p>
            <a:r>
              <a:rPr lang="en-US" dirty="0"/>
              <a:t>Introduce your self with your name and what it means</a:t>
            </a:r>
          </a:p>
          <a:p>
            <a:r>
              <a:rPr lang="en-US" dirty="0"/>
              <a:t>Tell me your ethnic group </a:t>
            </a:r>
          </a:p>
          <a:p>
            <a:r>
              <a:rPr lang="en-US" dirty="0"/>
              <a:t>Tell me where you live</a:t>
            </a:r>
          </a:p>
          <a:p>
            <a:r>
              <a:rPr lang="en-US" dirty="0"/>
              <a:t>Tell me what your religion is</a:t>
            </a:r>
          </a:p>
          <a:p>
            <a:r>
              <a:rPr lang="en-US" dirty="0"/>
              <a:t>Tell me an interesting fact about your ethnic group (you can use the reading I gave you as a reference)</a:t>
            </a:r>
          </a:p>
          <a:p>
            <a:endParaRPr lang="en-US" dirty="0"/>
          </a:p>
          <a:p>
            <a:endParaRPr lang="en-US" dirty="0"/>
          </a:p>
          <a:p>
            <a:endParaRPr lang="en-US" dirty="0"/>
          </a:p>
        </p:txBody>
      </p:sp>
      <p:sp>
        <p:nvSpPr>
          <p:cNvPr id="4" name="TextBox 3">
            <a:extLst>
              <a:ext uri="{FF2B5EF4-FFF2-40B4-BE49-F238E27FC236}">
                <a16:creationId xmlns:a16="http://schemas.microsoft.com/office/drawing/2014/main" id="{A103655B-CE0B-4FBA-AB85-5FB9A4802F63}"/>
              </a:ext>
            </a:extLst>
          </p:cNvPr>
          <p:cNvSpPr txBox="1"/>
          <p:nvPr/>
        </p:nvSpPr>
        <p:spPr>
          <a:xfrm>
            <a:off x="6257925" y="600075"/>
            <a:ext cx="5372100" cy="769441"/>
          </a:xfrm>
          <a:prstGeom prst="rect">
            <a:avLst/>
          </a:prstGeom>
          <a:noFill/>
        </p:spPr>
        <p:txBody>
          <a:bodyPr wrap="square" rtlCol="0">
            <a:spAutoFit/>
          </a:bodyPr>
          <a:lstStyle/>
          <a:p>
            <a:r>
              <a:rPr lang="en-US" sz="4400" dirty="0"/>
              <a:t>Picture Requirements </a:t>
            </a:r>
          </a:p>
        </p:txBody>
      </p:sp>
      <p:sp>
        <p:nvSpPr>
          <p:cNvPr id="5" name="TextBox 4">
            <a:extLst>
              <a:ext uri="{FF2B5EF4-FFF2-40B4-BE49-F238E27FC236}">
                <a16:creationId xmlns:a16="http://schemas.microsoft.com/office/drawing/2014/main" id="{A004B27D-E5A5-407A-BE6D-813FE19EC600}"/>
              </a:ext>
            </a:extLst>
          </p:cNvPr>
          <p:cNvSpPr txBox="1"/>
          <p:nvPr/>
        </p:nvSpPr>
        <p:spPr>
          <a:xfrm>
            <a:off x="6276977" y="1738313"/>
            <a:ext cx="4924423" cy="1661993"/>
          </a:xfrm>
          <a:prstGeom prst="rect">
            <a:avLst/>
          </a:prstGeom>
          <a:noFill/>
        </p:spPr>
        <p:txBody>
          <a:bodyPr wrap="square" rtlCol="0">
            <a:spAutoFit/>
          </a:bodyPr>
          <a:lstStyle/>
          <a:p>
            <a:pPr marL="285750" indent="-285750">
              <a:buFont typeface="Arial" panose="020B0604020202020204" pitchFamily="34" charset="0"/>
              <a:buChar char="•"/>
            </a:pPr>
            <a:r>
              <a:rPr lang="en-US" sz="2800" dirty="0"/>
              <a:t>Draw traditional clothing</a:t>
            </a:r>
          </a:p>
          <a:p>
            <a:pPr marL="285750" indent="-285750">
              <a:buFont typeface="Arial" panose="020B0604020202020204" pitchFamily="34" charset="0"/>
              <a:buChar char="•"/>
            </a:pPr>
            <a:r>
              <a:rPr lang="en-US" sz="2800" dirty="0"/>
              <a:t>Include your country’s flag</a:t>
            </a:r>
          </a:p>
          <a:p>
            <a:pPr marL="285750" indent="-285750">
              <a:buFont typeface="Arial" panose="020B0604020202020204" pitchFamily="34" charset="0"/>
              <a:buChar char="•"/>
            </a:pPr>
            <a:r>
              <a:rPr lang="en-US" sz="2800" dirty="0"/>
              <a:t>Include a religious symbol</a:t>
            </a:r>
          </a:p>
          <a:p>
            <a:endParaRPr lang="en-US" dirty="0"/>
          </a:p>
        </p:txBody>
      </p:sp>
    </p:spTree>
    <p:extLst>
      <p:ext uri="{BB962C8B-B14F-4D97-AF65-F5344CB8AC3E}">
        <p14:creationId xmlns:p14="http://schemas.microsoft.com/office/powerpoint/2010/main" val="1890997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322</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Paper Doll Assignment</vt:lpstr>
      <vt:lpstr>Research:</vt:lpstr>
      <vt:lpstr>PowerPoint Presentation</vt:lpstr>
      <vt:lpstr>PowerPoint Presentation</vt:lpstr>
      <vt:lpstr>PowerPoint Presentation</vt:lpstr>
      <vt:lpstr>PowerPoint Presentation</vt:lpstr>
      <vt:lpstr>Letter Example:</vt:lpstr>
      <vt:lpstr>Letter Requirements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Denney</dc:creator>
  <cp:lastModifiedBy>Patrice Mcbean</cp:lastModifiedBy>
  <cp:revision>16</cp:revision>
  <dcterms:created xsi:type="dcterms:W3CDTF">2019-11-19T20:34:22Z</dcterms:created>
  <dcterms:modified xsi:type="dcterms:W3CDTF">2019-11-21T15:27:36Z</dcterms:modified>
</cp:coreProperties>
</file>