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3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4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2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0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2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1FC9-E8E5-44B1-A501-312351EEF20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5AA00-C6DA-4645-8E40-7E382746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2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443345"/>
            <a:ext cx="3519775" cy="72043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Korea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3519776" cy="4508500"/>
          </a:xfrm>
        </p:spPr>
        <p:txBody>
          <a:bodyPr/>
          <a:lstStyle/>
          <a:p>
            <a:r>
              <a:rPr lang="en-US" dirty="0" smtClean="0"/>
              <a:t>Colonized by Japan</a:t>
            </a:r>
          </a:p>
          <a:p>
            <a:r>
              <a:rPr lang="en-US" dirty="0" smtClean="0"/>
              <a:t>Still two separate countries- North Korea and South Korea</a:t>
            </a:r>
          </a:p>
          <a:p>
            <a:r>
              <a:rPr lang="en-US" dirty="0" smtClean="0"/>
              <a:t>Communists lead by Kim Il Sung</a:t>
            </a:r>
          </a:p>
          <a:p>
            <a:r>
              <a:rPr lang="en-US" dirty="0" smtClean="0"/>
              <a:t>War fought with new aircraft weapons (jets)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804727" y="443345"/>
            <a:ext cx="3550661" cy="72043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Vietnam</a:t>
            </a:r>
            <a:endParaRPr lang="en-US" sz="4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7804727" y="1681163"/>
            <a:ext cx="3550661" cy="4508500"/>
          </a:xfrm>
        </p:spPr>
        <p:txBody>
          <a:bodyPr/>
          <a:lstStyle/>
          <a:p>
            <a:r>
              <a:rPr lang="en-US" dirty="0" smtClean="0"/>
              <a:t>Colonized by France</a:t>
            </a:r>
          </a:p>
          <a:p>
            <a:r>
              <a:rPr lang="en-US" dirty="0" smtClean="0"/>
              <a:t>Unified as one single </a:t>
            </a:r>
            <a:r>
              <a:rPr lang="en-US" smtClean="0"/>
              <a:t>Communist country-Vietnam</a:t>
            </a:r>
            <a:endParaRPr lang="en-US" dirty="0" smtClean="0"/>
          </a:p>
          <a:p>
            <a:r>
              <a:rPr lang="en-US" dirty="0" smtClean="0"/>
              <a:t>Communist lead by Ho Chi Minh</a:t>
            </a:r>
          </a:p>
          <a:p>
            <a:r>
              <a:rPr lang="en-US" dirty="0" smtClean="0"/>
              <a:t>War fought with chemical weapons (Agent Orange)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8109" y="1681163"/>
            <a:ext cx="31403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War fought to stop communism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Communist North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Divided after WWII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Democratic South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North invaded the South first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75200" y="508000"/>
            <a:ext cx="261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Both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279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Mcbean</dc:creator>
  <cp:lastModifiedBy>Patrice Mcbean</cp:lastModifiedBy>
  <cp:revision>3</cp:revision>
  <dcterms:created xsi:type="dcterms:W3CDTF">2019-04-16T18:04:23Z</dcterms:created>
  <dcterms:modified xsi:type="dcterms:W3CDTF">2019-04-16T19:23:17Z</dcterms:modified>
</cp:coreProperties>
</file>