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4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0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4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1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DE67-2893-46F2-B6FE-4D433AB3229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589A-E8C5-42A7-9F05-F83BE705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344" y="285008"/>
            <a:ext cx="5333999" cy="58919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7891" y="285008"/>
            <a:ext cx="5168735" cy="5891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6513" y="337021"/>
            <a:ext cx="13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Image/ Illustration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63295" y="337020"/>
            <a:ext cx="1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Image/</a:t>
            </a:r>
          </a:p>
          <a:p>
            <a:r>
              <a:rPr lang="en-US" dirty="0" smtClean="0"/>
              <a:t>Illustration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07881" y="5591237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88526" y="5587802"/>
            <a:ext cx="168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Sentence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0859" y="5358347"/>
            <a:ext cx="190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Synonyms/ Antonyms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92486" y="5358348"/>
            <a:ext cx="20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Synonyms/</a:t>
            </a:r>
          </a:p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6471" y="337019"/>
            <a:ext cx="157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in your own words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51066" y="337019"/>
            <a:ext cx="161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in your own words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493" y="1177327"/>
            <a:ext cx="1700128" cy="1759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1746" y="3046319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5281" y="1440873"/>
            <a:ext cx="1915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 system were a strong country takes wealth and raw materials from another country.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444" y="1056050"/>
            <a:ext cx="2001632" cy="2001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5744" y="1293091"/>
            <a:ext cx="1985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countries expanded their empires by</a:t>
            </a:r>
          </a:p>
          <a:p>
            <a:r>
              <a:rPr lang="en-US"/>
              <a:t> aggressively establishing colonies.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32586" y="3057682"/>
            <a:ext cx="128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Colonialis</a:t>
            </a:r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0738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344" y="266535"/>
            <a:ext cx="5333999" cy="58919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5008"/>
            <a:ext cx="5168735" cy="5891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6513" y="337021"/>
            <a:ext cx="13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Image/ Illustration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63295" y="337020"/>
            <a:ext cx="1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Image/</a:t>
            </a:r>
          </a:p>
          <a:p>
            <a:r>
              <a:rPr lang="en-US" dirty="0" smtClean="0"/>
              <a:t>Illustration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07881" y="5591237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88526" y="5587802"/>
            <a:ext cx="168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Sentence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0859" y="5358347"/>
            <a:ext cx="190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Synonyms/ Antonyms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92486" y="5358348"/>
            <a:ext cx="20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Synonyms/</a:t>
            </a:r>
          </a:p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6471" y="337019"/>
            <a:ext cx="157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in your own words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51066" y="337019"/>
            <a:ext cx="161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in your own words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422" y="1403927"/>
            <a:ext cx="2198768" cy="1458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3653" y="3046319"/>
            <a:ext cx="127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0945" y="1690255"/>
            <a:ext cx="1699491" cy="95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 separation, of two or more things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712" y="1509722"/>
            <a:ext cx="2117883" cy="1380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4182" y="3046319"/>
            <a:ext cx="112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Natural</a:t>
            </a:r>
          </a:p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51066" y="1509722"/>
            <a:ext cx="2506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Raw materials supplied by nature that </a:t>
            </a:r>
          </a:p>
          <a:p>
            <a:r>
              <a:rPr lang="en-US"/>
              <a:t>come from the earth, the water, or the</a:t>
            </a:r>
          </a:p>
          <a:p>
            <a:r>
              <a:rPr lang="en-US"/>
              <a:t> air and are used to produce goods.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1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344" y="285008"/>
            <a:ext cx="5333999" cy="58919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5008"/>
            <a:ext cx="5168735" cy="5891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6513" y="337021"/>
            <a:ext cx="13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Image/ Illustration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63295" y="337020"/>
            <a:ext cx="1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Image/</a:t>
            </a:r>
          </a:p>
          <a:p>
            <a:r>
              <a:rPr lang="en-US" dirty="0" smtClean="0"/>
              <a:t>Illustration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07881" y="5591237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88526" y="5587802"/>
            <a:ext cx="168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Sentence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0859" y="5358347"/>
            <a:ext cx="190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Synonyms/ Antonyms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92486" y="5358348"/>
            <a:ext cx="20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Synonyms/</a:t>
            </a:r>
          </a:p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6471" y="337019"/>
            <a:ext cx="157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in your own words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51066" y="337019"/>
            <a:ext cx="161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in your own words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35180" y="3046319"/>
            <a:ext cx="131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Assimilation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9179" y="2733964"/>
            <a:ext cx="1168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Great Britain &amp; France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630" y="1542473"/>
            <a:ext cx="1758529" cy="14086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5673" y="1542473"/>
            <a:ext cx="1922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two </a:t>
            </a:r>
            <a:r>
              <a:rPr lang="en-US" dirty="0"/>
              <a:t>European Countries </a:t>
            </a:r>
            <a:r>
              <a:rPr lang="en-US" dirty="0" smtClean="0"/>
              <a:t> that</a:t>
            </a:r>
            <a:endParaRPr lang="en-US" dirty="0"/>
          </a:p>
          <a:p>
            <a:r>
              <a:rPr lang="en-US" dirty="0"/>
              <a:t>dominated African colonization.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418" y="1320801"/>
            <a:ext cx="1924853" cy="15820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6436" y="1542473"/>
            <a:ext cx="1673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Giving up ones customs and adopting those of another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6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344" y="285008"/>
            <a:ext cx="5333999" cy="589195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5008"/>
            <a:ext cx="5168735" cy="5891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6513" y="337021"/>
            <a:ext cx="13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Image/ Illustration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63295" y="337020"/>
            <a:ext cx="181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Image/</a:t>
            </a:r>
          </a:p>
          <a:p>
            <a:r>
              <a:rPr lang="en-US" dirty="0" smtClean="0"/>
              <a:t>Illustration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07881" y="5591237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88526" y="5587802"/>
            <a:ext cx="168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Sentence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0859" y="5358347"/>
            <a:ext cx="190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Synonyms/ Antonyms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92486" y="5358348"/>
            <a:ext cx="20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Synonyms/</a:t>
            </a:r>
          </a:p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6471" y="337019"/>
            <a:ext cx="157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in your own words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51066" y="337019"/>
            <a:ext cx="161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in your own words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20291" y="3046319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Indirect Rule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463" y="1321332"/>
            <a:ext cx="1689257" cy="1654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1636" y="1035365"/>
            <a:ext cx="1939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British and other colonial procedures through which "natives" were used to carry out colonial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2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202</Words>
  <Application>Microsoft Office PowerPoint</Application>
  <PresentationFormat>Widescreen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Mcbean</dc:creator>
  <cp:lastModifiedBy>Patrice Mcbean</cp:lastModifiedBy>
  <cp:revision>7</cp:revision>
  <dcterms:created xsi:type="dcterms:W3CDTF">2017-08-16T17:44:37Z</dcterms:created>
  <dcterms:modified xsi:type="dcterms:W3CDTF">2018-01-26T02:42:37Z</dcterms:modified>
</cp:coreProperties>
</file>