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9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3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2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9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1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1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1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0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32944-2B1F-4BBE-B92F-D26638CBF11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95F46-45E2-4A4F-88F1-B66B4996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2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506" y="0"/>
            <a:ext cx="7435970" cy="691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2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7200C4137C7F488A03F7F4C393C69C" ma:contentTypeVersion="8" ma:contentTypeDescription="Create a new document." ma:contentTypeScope="" ma:versionID="df8ad187fdde54ded613c38c269e4841">
  <xsd:schema xmlns:xsd="http://www.w3.org/2001/XMLSchema" xmlns:xs="http://www.w3.org/2001/XMLSchema" xmlns:p="http://schemas.microsoft.com/office/2006/metadata/properties" xmlns:ns2="f2d99d9e-4c67-41ea-ae20-43a7d969a0e9" xmlns:ns3="dc982109-1560-4ec2-a8e3-1f18f1f4ebfd" targetNamespace="http://schemas.microsoft.com/office/2006/metadata/properties" ma:root="true" ma:fieldsID="e2dff53fb46697ea4560e7be150f58d7" ns2:_="" ns3:_="">
    <xsd:import namespace="f2d99d9e-4c67-41ea-ae20-43a7d969a0e9"/>
    <xsd:import namespace="dc982109-1560-4ec2-a8e3-1f18f1f4eb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9d9e-4c67-41ea-ae20-43a7d969a0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82109-1560-4ec2-a8e3-1f18f1f4eb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10457C-23E7-4389-997D-0C7E36222643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f2d99d9e-4c67-41ea-ae20-43a7d969a0e9"/>
    <ds:schemaRef ds:uri="http://schemas.microsoft.com/office/2006/metadata/properties"/>
    <ds:schemaRef ds:uri="dc982109-1560-4ec2-a8e3-1f18f1f4ebfd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C80C75-F5DF-4B68-ADE8-D006EDC14C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CAE679-C9CE-46DC-8670-8FCBB0A135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d99d9e-4c67-41ea-ae20-43a7d969a0e9"/>
    <ds:schemaRef ds:uri="dc982109-1560-4ec2-a8e3-1f18f1f4eb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1</cp:revision>
  <dcterms:created xsi:type="dcterms:W3CDTF">2019-01-04T14:03:44Z</dcterms:created>
  <dcterms:modified xsi:type="dcterms:W3CDTF">2019-12-05T14:59:23Z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0x0101009E7200C4137C7F488A03F7F4C393C69C</vt:lpwstr>
  </property>
</Properties>
</file>