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DE67-2893-46F2-B6FE-4D433AB3229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 Illustration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</a:t>
            </a:r>
          </a:p>
          <a:p>
            <a:r>
              <a:rPr lang="en-US" dirty="0"/>
              <a:t>Illustration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 Antonyms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</a:t>
            </a:r>
          </a:p>
          <a:p>
            <a:r>
              <a:rPr lang="en-US" dirty="0"/>
              <a:t>Antonyms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3456" y="3016577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Apartheid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3386" y="1404594"/>
            <a:ext cx="1659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legalized segregation (separation) of the races in South Africa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820" y="932723"/>
            <a:ext cx="2107868" cy="156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58" y="1710227"/>
            <a:ext cx="1629131" cy="1491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2174" y="983350"/>
            <a:ext cx="2599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leader of the ANC who was jailed for his opposition (against) to apartheid in South Africa. He was later elected president in 1994 when free elections were established.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608" y="1082262"/>
            <a:ext cx="1767381" cy="19343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8117" y="3016577"/>
            <a:ext cx="115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Nelson</a:t>
            </a:r>
          </a:p>
          <a:p>
            <a:pPr algn="ctr"/>
            <a:r>
              <a:rPr lang="en-US" dirty="0"/>
              <a:t>Mandela</a:t>
            </a:r>
          </a:p>
        </p:txBody>
      </p:sp>
    </p:spTree>
    <p:extLst>
      <p:ext uri="{BB962C8B-B14F-4D97-AF65-F5344CB8AC3E}">
        <p14:creationId xmlns:p14="http://schemas.microsoft.com/office/powerpoint/2010/main" val="260738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 Illustration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Image/</a:t>
            </a:r>
          </a:p>
          <a:p>
            <a:r>
              <a:rPr lang="en-US" dirty="0"/>
              <a:t>Illustration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 Antonyms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Synonyms/</a:t>
            </a:r>
          </a:p>
          <a:p>
            <a:r>
              <a:rPr lang="en-US" dirty="0"/>
              <a:t>Antonyms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in your own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6" y="1035365"/>
            <a:ext cx="2733335" cy="1825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357" y="2860556"/>
            <a:ext cx="105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African </a:t>
            </a:r>
          </a:p>
          <a:p>
            <a:r>
              <a:rPr lang="en-US" dirty="0"/>
              <a:t>National Congress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802" y="1112363"/>
            <a:ext cx="2582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Formed by black Africans, in 1912 to fight for their rights. They organized strikes and boycotts to protest racist policies. Nelson Mandela was a leader in this organization.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577" y="1035363"/>
            <a:ext cx="1574909" cy="1943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2176" y="1112363"/>
            <a:ext cx="2243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former President of South Africa who released Nelson Mandela from prison and repealed (removed) the apartheid laws.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8561" y="2860556"/>
            <a:ext cx="10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F.W. de Klerk</a:t>
            </a:r>
          </a:p>
        </p:txBody>
      </p:sp>
    </p:spTree>
    <p:extLst>
      <p:ext uri="{BB962C8B-B14F-4D97-AF65-F5344CB8AC3E}">
        <p14:creationId xmlns:p14="http://schemas.microsoft.com/office/powerpoint/2010/main" val="330601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157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Mcbean</dc:creator>
  <cp:lastModifiedBy>Patrice Mcbean</cp:lastModifiedBy>
  <cp:revision>7</cp:revision>
  <dcterms:created xsi:type="dcterms:W3CDTF">2017-08-16T17:44:37Z</dcterms:created>
  <dcterms:modified xsi:type="dcterms:W3CDTF">2020-01-15T02:59:41Z</dcterms:modified>
</cp:coreProperties>
</file>