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APARTHEID</a:t>
            </a:r>
            <a:br>
              <a:rPr lang="en-US" dirty="0" smtClean="0"/>
            </a:br>
            <a:r>
              <a:rPr lang="en-US" dirty="0" smtClean="0"/>
              <a:t>Passbook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Vocabulary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737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078" y="1223820"/>
            <a:ext cx="10178322" cy="1076036"/>
          </a:xfrm>
        </p:spPr>
        <p:txBody>
          <a:bodyPr>
            <a:normAutofit/>
          </a:bodyPr>
          <a:lstStyle/>
          <a:p>
            <a:r>
              <a:rPr lang="en-US" sz="4000" dirty="0"/>
              <a:t>the right to vote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299857"/>
            <a:ext cx="4251825" cy="3334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03" y="2347337"/>
            <a:ext cx="4757022" cy="32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90075"/>
            <a:ext cx="10178322" cy="1233054"/>
          </a:xfrm>
        </p:spPr>
        <p:txBody>
          <a:bodyPr>
            <a:normAutofit/>
          </a:bodyPr>
          <a:lstStyle/>
          <a:p>
            <a:r>
              <a:rPr lang="en-US" sz="4400" dirty="0"/>
              <a:t>a state of </a:t>
            </a:r>
            <a:r>
              <a:rPr lang="en-US" sz="4400" dirty="0" smtClean="0"/>
              <a:t>dissatisfaction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53" y="2551668"/>
            <a:ext cx="3637107" cy="362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50" y="3072768"/>
            <a:ext cx="47625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9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17845"/>
            <a:ext cx="10178322" cy="1713344"/>
          </a:xfrm>
        </p:spPr>
        <p:txBody>
          <a:bodyPr/>
          <a:lstStyle/>
          <a:p>
            <a:endParaRPr lang="en-US" dirty="0"/>
          </a:p>
          <a:p>
            <a:r>
              <a:rPr lang="en-US" sz="4400" dirty="0"/>
              <a:t>one's family or ethnic descent.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7" y="3025485"/>
            <a:ext cx="3246431" cy="3246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17" y="3025485"/>
            <a:ext cx="2857500" cy="3210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457" y="3025485"/>
            <a:ext cx="3581834" cy="32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boycott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8474"/>
            <a:ext cx="10178322" cy="1537853"/>
          </a:xfrm>
        </p:spPr>
        <p:txBody>
          <a:bodyPr>
            <a:normAutofit/>
          </a:bodyPr>
          <a:lstStyle/>
          <a:p>
            <a:r>
              <a:rPr lang="en-US" sz="3600" dirty="0"/>
              <a:t>to abstain from buying or </a:t>
            </a:r>
            <a:r>
              <a:rPr lang="en-US" sz="3600" dirty="0" smtClean="0"/>
              <a:t>using product from a country as a punishment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6" y="2920422"/>
            <a:ext cx="3938443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53" y="2920422"/>
            <a:ext cx="218313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617" y="2920422"/>
            <a:ext cx="434109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787" y="1362365"/>
            <a:ext cx="10178322" cy="1223818"/>
          </a:xfrm>
        </p:spPr>
        <p:txBody>
          <a:bodyPr>
            <a:normAutofit/>
          </a:bodyPr>
          <a:lstStyle/>
          <a:p>
            <a:r>
              <a:rPr lang="en-US" sz="3600" dirty="0"/>
              <a:t>to delete (a word or passage of 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96" y="2374899"/>
            <a:ext cx="3448205" cy="2945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47" y="2519535"/>
            <a:ext cx="3429693" cy="271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886" y="2432049"/>
            <a:ext cx="3465369" cy="28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43892"/>
            <a:ext cx="10178322" cy="965199"/>
          </a:xfrm>
        </p:spPr>
        <p:txBody>
          <a:bodyPr>
            <a:normAutofit/>
          </a:bodyPr>
          <a:lstStyle/>
          <a:p>
            <a:r>
              <a:rPr lang="en-US" sz="4000" dirty="0"/>
              <a:t>to form a </a:t>
            </a:r>
            <a:r>
              <a:rPr lang="en-US" sz="4000" dirty="0" smtClean="0"/>
              <a:t>colony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24" y="2599314"/>
            <a:ext cx="3360449" cy="3644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15" y="2599314"/>
            <a:ext cx="2770815" cy="362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4" y="2599314"/>
            <a:ext cx="3786910" cy="353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2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3760"/>
          </a:xfrm>
        </p:spPr>
        <p:txBody>
          <a:bodyPr/>
          <a:lstStyle/>
          <a:p>
            <a:r>
              <a:rPr lang="en-US" dirty="0" smtClean="0"/>
              <a:t>condemn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54730"/>
            <a:ext cx="10178322" cy="1168398"/>
          </a:xfrm>
        </p:spPr>
        <p:txBody>
          <a:bodyPr>
            <a:normAutofit/>
          </a:bodyPr>
          <a:lstStyle/>
          <a:p>
            <a:r>
              <a:rPr lang="en-US" sz="4000" dirty="0"/>
              <a:t>to judge or </a:t>
            </a:r>
            <a:r>
              <a:rPr lang="en-US" sz="4000" dirty="0" smtClean="0"/>
              <a:t>pronounce guilty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93" y="2623128"/>
            <a:ext cx="3371850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260" y="2623128"/>
            <a:ext cx="293131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6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2997"/>
          </a:xfrm>
        </p:spPr>
        <p:txBody>
          <a:bodyPr/>
          <a:lstStyle/>
          <a:p>
            <a:r>
              <a:rPr lang="en-US" dirty="0" smtClean="0"/>
              <a:t>descendant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873" y="2438401"/>
            <a:ext cx="7195127" cy="4088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8947" y="1265382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dirty="0" smtClean="0"/>
              <a:t> </a:t>
            </a:r>
            <a:r>
              <a:rPr lang="en-US" sz="3200" dirty="0" smtClean="0"/>
              <a:t>person </a:t>
            </a:r>
            <a:r>
              <a:rPr lang="en-US" sz="3200" dirty="0"/>
              <a:t>related to someone from an earlier </a:t>
            </a:r>
            <a:r>
              <a:rPr lang="en-US" sz="3200" dirty="0" smtClean="0"/>
              <a:t>generation (you)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99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787" y="1270002"/>
            <a:ext cx="10178322" cy="1491672"/>
          </a:xfrm>
        </p:spPr>
        <p:txBody>
          <a:bodyPr>
            <a:normAutofit/>
          </a:bodyPr>
          <a:lstStyle/>
          <a:p>
            <a:r>
              <a:rPr lang="en-US" sz="3200" dirty="0"/>
              <a:t>treatment </a:t>
            </a:r>
            <a:r>
              <a:rPr lang="en-US" sz="3200" dirty="0" smtClean="0"/>
              <a:t>in </a:t>
            </a:r>
            <a:r>
              <a:rPr lang="en-US" sz="3200" dirty="0"/>
              <a:t>favor of or against, a person </a:t>
            </a:r>
            <a:r>
              <a:rPr lang="en-US" sz="3200" dirty="0" smtClean="0"/>
              <a:t>based on race or class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60" y="2646074"/>
            <a:ext cx="3948395" cy="280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092" y="2761674"/>
            <a:ext cx="3395766" cy="2834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55" y="2676815"/>
            <a:ext cx="343823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023" y="1491675"/>
            <a:ext cx="10178322" cy="946726"/>
          </a:xfrm>
        </p:spPr>
        <p:txBody>
          <a:bodyPr>
            <a:normAutofit/>
          </a:bodyPr>
          <a:lstStyle/>
          <a:p>
            <a:r>
              <a:rPr lang="en-US" sz="3600" dirty="0"/>
              <a:t>to forbid </a:t>
            </a:r>
            <a:r>
              <a:rPr lang="en-US" sz="3600" dirty="0" smtClean="0"/>
              <a:t>an action or activity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596" y="2550164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7958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48</TotalTime>
  <Words>90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APARTHEID Passbook </vt:lpstr>
      <vt:lpstr>ancestry</vt:lpstr>
      <vt:lpstr>boycott</vt:lpstr>
      <vt:lpstr>censor</vt:lpstr>
      <vt:lpstr>colonize</vt:lpstr>
      <vt:lpstr>condemn</vt:lpstr>
      <vt:lpstr>descendant</vt:lpstr>
      <vt:lpstr>discrimination</vt:lpstr>
      <vt:lpstr>prohibit</vt:lpstr>
      <vt:lpstr>suffrage</vt:lpstr>
      <vt:lpstr>unrest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Gillis</dc:creator>
  <cp:lastModifiedBy>Patrice Mcbean</cp:lastModifiedBy>
  <cp:revision>7</cp:revision>
  <dcterms:created xsi:type="dcterms:W3CDTF">2018-02-08T21:55:34Z</dcterms:created>
  <dcterms:modified xsi:type="dcterms:W3CDTF">2018-02-09T18:17:32Z</dcterms:modified>
</cp:coreProperties>
</file>