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68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F2E93-49D1-41AE-986C-00B42C5CE295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904-658A-43C2-B14F-1CDAA879F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392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F2E93-49D1-41AE-986C-00B42C5CE295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904-658A-43C2-B14F-1CDAA879F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880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F2E93-49D1-41AE-986C-00B42C5CE295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904-658A-43C2-B14F-1CDAA879F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866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FF2E93-49D1-41AE-986C-00B42C5CE295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B3A904-658A-43C2-B14F-1CDAA879F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3835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FF2E93-49D1-41AE-986C-00B42C5CE295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B3A904-658A-43C2-B14F-1CDAA879F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7066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FF2E93-49D1-41AE-986C-00B42C5CE295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B3A904-658A-43C2-B14F-1CDAA879F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152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FF2E93-49D1-41AE-986C-00B42C5CE295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B3A904-658A-43C2-B14F-1CDAA879F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6416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FF2E93-49D1-41AE-986C-00B42C5CE295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B3A904-658A-43C2-B14F-1CDAA879F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880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FF2E93-49D1-41AE-986C-00B42C5CE295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B3A904-658A-43C2-B14F-1CDAA879F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1493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FF2E93-49D1-41AE-986C-00B42C5CE295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B3A904-658A-43C2-B14F-1CDAA879F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5532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FF2E93-49D1-41AE-986C-00B42C5CE295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B3A904-658A-43C2-B14F-1CDAA879F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154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F2E93-49D1-41AE-986C-00B42C5CE295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904-658A-43C2-B14F-1CDAA879F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3835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FF2E93-49D1-41AE-986C-00B42C5CE295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B3A904-658A-43C2-B14F-1CDAA879F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8802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FF2E93-49D1-41AE-986C-00B42C5CE295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B3A904-658A-43C2-B14F-1CDAA879F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866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FF2E93-49D1-41AE-986C-00B42C5CE295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B3A904-658A-43C2-B14F-1CDAA879F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3835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FF2E93-49D1-41AE-986C-00B42C5CE295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B3A904-658A-43C2-B14F-1CDAA879F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7066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FF2E93-49D1-41AE-986C-00B42C5CE295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B3A904-658A-43C2-B14F-1CDAA879F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152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FF2E93-49D1-41AE-986C-00B42C5CE295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B3A904-658A-43C2-B14F-1CDAA879F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6416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FF2E93-49D1-41AE-986C-00B42C5CE295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B3A904-658A-43C2-B14F-1CDAA879F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88069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FF2E93-49D1-41AE-986C-00B42C5CE295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B3A904-658A-43C2-B14F-1CDAA879F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1493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FF2E93-49D1-41AE-986C-00B42C5CE295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B3A904-658A-43C2-B14F-1CDAA879F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55321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FF2E93-49D1-41AE-986C-00B42C5CE295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B3A904-658A-43C2-B14F-1CDAA879F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154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F2E93-49D1-41AE-986C-00B42C5CE295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904-658A-43C2-B14F-1CDAA879F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70660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FF2E93-49D1-41AE-986C-00B42C5CE295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B3A904-658A-43C2-B14F-1CDAA879F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88024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FF2E93-49D1-41AE-986C-00B42C5CE295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B3A904-658A-43C2-B14F-1CDAA879F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86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F2E93-49D1-41AE-986C-00B42C5CE295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904-658A-43C2-B14F-1CDAA879F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15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F2E93-49D1-41AE-986C-00B42C5CE295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904-658A-43C2-B14F-1CDAA879F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641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F2E93-49D1-41AE-986C-00B42C5CE295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904-658A-43C2-B14F-1CDAA879F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880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F2E93-49D1-41AE-986C-00B42C5CE295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904-658A-43C2-B14F-1CDAA879F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149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F2E93-49D1-41AE-986C-00B42C5CE295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904-658A-43C2-B14F-1CDAA879F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553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F2E93-49D1-41AE-986C-00B42C5CE295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3A904-658A-43C2-B14F-1CDAA879F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154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F2E93-49D1-41AE-986C-00B42C5CE295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3A904-658A-43C2-B14F-1CDAA879F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23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A.) Response A</a:t>
            </a: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B.) Response B</a:t>
            </a: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C.) Response C</a:t>
            </a: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D.) Response D</a:t>
            </a: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E.) Response E</a:t>
            </a: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00:30</a:t>
            </a:r>
          </a:p>
        </p:txBody>
      </p:sp>
    </p:spTree>
    <p:extLst>
      <p:ext uri="{BB962C8B-B14F-4D97-AF65-F5344CB8AC3E}">
        <p14:creationId xmlns:p14="http://schemas.microsoft.com/office/powerpoint/2010/main" val="133823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iRespond Graph</a:t>
            </a:r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3823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036" y="218499"/>
            <a:ext cx="8728363" cy="61970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/>
              <a:t>Apartheid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066800"/>
            <a:ext cx="8686800" cy="5410200"/>
          </a:xfrm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Dates = 1948 - 1993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In Afrikaans, “Apartheid” means “</a:t>
            </a:r>
            <a:r>
              <a:rPr lang="en-US" dirty="0" err="1">
                <a:solidFill>
                  <a:schemeClr val="tx1"/>
                </a:solidFill>
              </a:rPr>
              <a:t>seperateness</a:t>
            </a:r>
            <a:r>
              <a:rPr lang="en-US" dirty="0">
                <a:solidFill>
                  <a:schemeClr val="tx1"/>
                </a:solidFill>
              </a:rPr>
              <a:t>”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Apartheid = official policy of racial segregation in South Africa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In 1961, Nelson Mandela became the leader of the ANC (African National Congress) that stood up against the white Afrikaners.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Because he was the leader, they threw him in jail… for 27 years!!!  (He was originally sentenced to life!)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659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036" y="218499"/>
            <a:ext cx="8728363" cy="61970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/>
              <a:t>Apartheid…Life for Blacks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066800"/>
            <a:ext cx="8686800" cy="5410200"/>
          </a:xfrm>
        </p:spPr>
        <p:txBody>
          <a:bodyPr/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In 1958, the government forced blacks to live in </a:t>
            </a:r>
            <a:r>
              <a:rPr lang="en-US" i="1" dirty="0">
                <a:solidFill>
                  <a:schemeClr val="tx1"/>
                </a:solidFill>
              </a:rPr>
              <a:t>homelands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4" name="Picture 4" descr="south-africa_pover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3983" y="2195945"/>
            <a:ext cx="4043218" cy="3442855"/>
          </a:xfrm>
          <a:prstGeom prst="rect">
            <a:avLst/>
          </a:prstGeom>
          <a:noFill/>
        </p:spPr>
      </p:pic>
      <p:pic>
        <p:nvPicPr>
          <p:cNvPr id="5" name="Picture 4" descr="shackcit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00859" y="2514600"/>
            <a:ext cx="4245400" cy="40195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69156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036" y="218499"/>
            <a:ext cx="8728363" cy="61970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/>
              <a:t>Nelson Mandela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066800"/>
            <a:ext cx="8686800" cy="5410200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Spent 1962-1990 in prison because the whites in power knew how much influence he had over the blacks. 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Released from jail by a white politician - F.W. de Klerk - in 1990.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In 1993, F.W. de Klerk and Nelson Mandela worked together to end </a:t>
            </a:r>
            <a:r>
              <a:rPr lang="en-US" i="1" dirty="0">
                <a:solidFill>
                  <a:schemeClr val="tx1"/>
                </a:solidFill>
              </a:rPr>
              <a:t>Apartheid</a:t>
            </a:r>
            <a:r>
              <a:rPr lang="en-US" dirty="0">
                <a:solidFill>
                  <a:schemeClr val="tx1"/>
                </a:solidFill>
              </a:rPr>
              <a:t>.  They shared the Nobel Peace Prize for their efforts.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In 1994, Mandela was elected the 1</a:t>
            </a:r>
            <a:r>
              <a:rPr lang="en-US" baseline="30000" dirty="0">
                <a:solidFill>
                  <a:schemeClr val="tx1"/>
                </a:solidFill>
              </a:rPr>
              <a:t>st</a:t>
            </a:r>
            <a:r>
              <a:rPr lang="en-US" dirty="0">
                <a:solidFill>
                  <a:schemeClr val="tx1"/>
                </a:solidFill>
              </a:rPr>
              <a:t> black President of South Africa.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694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036" y="218499"/>
            <a:ext cx="8728363" cy="61970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/>
              <a:t>F.W. de Klerk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066800"/>
            <a:ext cx="8686800" cy="5410200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White president of South Africa from 1989 – 1994.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Began repealing (getting rid of) </a:t>
            </a:r>
            <a:r>
              <a:rPr lang="en-US" i="1" dirty="0">
                <a:solidFill>
                  <a:schemeClr val="tx1"/>
                </a:solidFill>
              </a:rPr>
              <a:t>Apartheid </a:t>
            </a:r>
            <a:r>
              <a:rPr lang="en-US" dirty="0">
                <a:solidFill>
                  <a:schemeClr val="tx1"/>
                </a:solidFill>
              </a:rPr>
              <a:t>laws in </a:t>
            </a:r>
            <a:r>
              <a:rPr lang="en-US">
                <a:solidFill>
                  <a:schemeClr val="tx1"/>
                </a:solidFill>
              </a:rPr>
              <a:t>the early 1990’s.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772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202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Office Theme</vt:lpstr>
      <vt:lpstr>iRespondQuestionMaster</vt:lpstr>
      <vt:lpstr>iRespondGraphMaster</vt:lpstr>
      <vt:lpstr>Apartheid</vt:lpstr>
      <vt:lpstr>Apartheid…Life for Blacks</vt:lpstr>
      <vt:lpstr>Nelson Mandela</vt:lpstr>
      <vt:lpstr>F.W. de Klerk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Apartheid</dc:title>
  <dc:creator>Virginia Mcanear</dc:creator>
  <cp:lastModifiedBy>Patrice Mcbean</cp:lastModifiedBy>
  <cp:revision>4</cp:revision>
  <dcterms:created xsi:type="dcterms:W3CDTF">2013-02-05T17:11:16Z</dcterms:created>
  <dcterms:modified xsi:type="dcterms:W3CDTF">2021-02-22T01:13:52Z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</Properties>
</file>