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90" r:id="rId5"/>
    <p:sldId id="260" r:id="rId6"/>
    <p:sldId id="294" r:id="rId7"/>
    <p:sldId id="262" r:id="rId8"/>
    <p:sldId id="263" r:id="rId9"/>
    <p:sldId id="295" r:id="rId10"/>
    <p:sldId id="261" r:id="rId11"/>
    <p:sldId id="265" r:id="rId12"/>
    <p:sldId id="296" r:id="rId13"/>
    <p:sldId id="264" r:id="rId14"/>
    <p:sldId id="270" r:id="rId15"/>
    <p:sldId id="297" r:id="rId16"/>
    <p:sldId id="266" r:id="rId17"/>
    <p:sldId id="269" r:id="rId18"/>
    <p:sldId id="301" r:id="rId19"/>
    <p:sldId id="268" r:id="rId20"/>
    <p:sldId id="271" r:id="rId21"/>
    <p:sldId id="300" r:id="rId22"/>
    <p:sldId id="272" r:id="rId23"/>
    <p:sldId id="274" r:id="rId24"/>
    <p:sldId id="299" r:id="rId25"/>
    <p:sldId id="303" r:id="rId26"/>
    <p:sldId id="273" r:id="rId27"/>
    <p:sldId id="275" r:id="rId28"/>
    <p:sldId id="304" r:id="rId29"/>
    <p:sldId id="305" r:id="rId30"/>
    <p:sldId id="30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14"/>
    <a:srgbClr val="EFDE0E"/>
    <a:srgbClr val="792780"/>
    <a:srgbClr val="005A00"/>
    <a:srgbClr val="CA243B"/>
    <a:srgbClr val="80381E"/>
    <a:srgbClr val="D8BE3C"/>
    <a:srgbClr val="C07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0" autoAdjust="0"/>
    <p:restoredTop sz="92230" autoAdjust="0"/>
  </p:normalViewPr>
  <p:slideViewPr>
    <p:cSldViewPr snapToGrid="0">
      <p:cViewPr varScale="1">
        <p:scale>
          <a:sx n="69" d="100"/>
          <a:sy n="69" d="100"/>
        </p:scale>
        <p:origin x="12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D41E-58BC-43D3-A361-B8B86C364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9841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6C5F7-F500-4B52-BD4B-555EECD60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62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008E4-9A8F-45FF-94B0-98BC8FD26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3392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E804B6-F508-4E60-B437-B36D49D08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5634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64D6B0-8688-4821-83BF-52403EF79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5713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522293-5CDE-4A93-BB5F-F7C560522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509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97CA61-1844-478A-A1B5-D8DF0B280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467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B01091-72E0-48DD-A8C3-8B5C0F84A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9681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C58E9-F978-4489-B038-BFD5B6361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1681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B40825-28BD-4DF8-AD91-2C50F5EAC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28025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A6D97-DFDF-467C-9D5A-271CAC1E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7322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804B6-F508-4E60-B437-B36D49D08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5634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16C5F7-F500-4B52-BD4B-555EECD60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628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2008E4-9A8F-45FF-94B0-98BC8FD26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3392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E804B6-F508-4E60-B437-B36D49D08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5634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64D6B0-8688-4821-83BF-52403EF79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5713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522293-5CDE-4A93-BB5F-F7C560522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509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97CA61-1844-478A-A1B5-D8DF0B280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467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B01091-72E0-48DD-A8C3-8B5C0F84A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9681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C58E9-F978-4489-B038-BFD5B6361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1681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B40825-28BD-4DF8-AD91-2C50F5EAC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28025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A6D97-DFDF-467C-9D5A-271CAC1E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7322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4D6B0-8688-4821-83BF-52403EF79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5713"/>
      </p:ext>
    </p:extLst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16C5F7-F500-4B52-BD4B-555EECD60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628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2008E4-9A8F-45FF-94B0-98BC8FD26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3392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2293-5CDE-4A93-BB5F-F7C560522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50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7CA61-1844-478A-A1B5-D8DF0B280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46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01091-72E0-48DD-A8C3-8B5C0F84A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968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58E9-F978-4489-B038-BFD5B6361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168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0825-28BD-4DF8-AD91-2C50F5EAC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28025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A6D97-DFDF-467C-9D5A-271CAC1E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732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B3E265-B02F-4E19-91D8-6D13345877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E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iRespond Graph</a:t>
            </a:r>
          </a:p>
        </p:txBody>
      </p:sp>
      <p:grpSp>
        <p:nvGrpSpPr>
          <p:cNvPr id="10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67%</a:t>
              </a:r>
            </a:p>
          </p:txBody>
        </p:sp>
      </p:grpSp>
      <p:grpSp>
        <p:nvGrpSpPr>
          <p:cNvPr id="10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  <a:endParaRPr lang="en-US" sz="8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30350"/>
            <a:ext cx="8229600" cy="479425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• The Sahel </a:t>
            </a: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runs from the Red Sea to the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  Atlantic Ocean</a:t>
            </a: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• </a:t>
            </a: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It separates</a:t>
            </a: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 North Africa’s </a:t>
            </a: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Sahara Desert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  </a:t>
            </a:r>
            <a:r>
              <a:rPr lang="en-US" sz="3000" b="1" u="sng" dirty="0" smtClean="0">
                <a:solidFill>
                  <a:srgbClr val="792780"/>
                </a:solidFill>
                <a:latin typeface="Arial" pitchFamily="34" charset="0"/>
              </a:rPr>
              <a:t>from the</a:t>
            </a:r>
            <a:r>
              <a:rPr lang="en-US" sz="3000" b="1" dirty="0" smtClean="0">
                <a:solidFill>
                  <a:srgbClr val="792780"/>
                </a:solidFill>
                <a:latin typeface="Arial" pitchFamily="34" charset="0"/>
              </a:rPr>
              <a:t> </a:t>
            </a: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a semi-arid </a:t>
            </a: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savanna.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• The Sahel </a:t>
            </a: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is mostly covered with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   grasslands</a:t>
            </a: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 and savanna.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• </a:t>
            </a: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Many kingdoms, known as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  </a:t>
            </a:r>
            <a:r>
              <a:rPr lang="en-US" sz="3000" b="1" u="sng" dirty="0" err="1">
                <a:solidFill>
                  <a:srgbClr val="792780"/>
                </a:solidFill>
                <a:latin typeface="Arial" pitchFamily="34" charset="0"/>
              </a:rPr>
              <a:t>Sahelian</a:t>
            </a: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 Kingdoms, flourished here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792780"/>
                </a:solidFill>
                <a:latin typeface="Arial" pitchFamily="34" charset="0"/>
              </a:rPr>
              <a:t>  because it was an excellent trade route.</a:t>
            </a:r>
          </a:p>
          <a:p>
            <a:pPr marL="609600" indent="-609600" algn="l">
              <a:lnSpc>
                <a:spcPct val="90000"/>
              </a:lnSpc>
            </a:pPr>
            <a:endParaRPr lang="en-US" sz="3000" dirty="0">
              <a:solidFill>
                <a:srgbClr val="79278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sz="28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FF5014"/>
                </a:solidFill>
                <a:latin typeface="Arial" pitchFamily="34" charset="0"/>
              </a:rPr>
              <a:t>Savanna</a:t>
            </a: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3411538"/>
            <a:ext cx="4694237" cy="3128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260308" y="3180937"/>
            <a:ext cx="2101933" cy="968499"/>
          </a:xfrm>
          <a:prstGeom prst="wedgeRoundRectCallout">
            <a:avLst>
              <a:gd name="adj1" fmla="val 53063"/>
              <a:gd name="adj2" fmla="val -11310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C07C1D"/>
                </a:solidFill>
                <a:latin typeface="Arial" pitchFamily="34" charset="0"/>
              </a:rPr>
              <a:t>Savanna</a:t>
            </a:r>
            <a:endParaRPr lang="en-US" sz="3000" b="1" dirty="0">
              <a:solidFill>
                <a:srgbClr val="C07C1D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  <a:endParaRPr lang="en-US" sz="8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2020888" y="1784350"/>
            <a:ext cx="4772025" cy="4017963"/>
            <a:chOff x="1273" y="1124"/>
            <a:chExt cx="3006" cy="2531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273" y="1124"/>
              <a:ext cx="3006" cy="2531"/>
            </a:xfrm>
            <a:custGeom>
              <a:avLst/>
              <a:gdLst>
                <a:gd name="T0" fmla="*/ 63 w 2910"/>
                <a:gd name="T1" fmla="*/ 5 h 2531"/>
                <a:gd name="T2" fmla="*/ 165 w 2910"/>
                <a:gd name="T3" fmla="*/ 125 h 2531"/>
                <a:gd name="T4" fmla="*/ 383 w 2910"/>
                <a:gd name="T5" fmla="*/ 298 h 2531"/>
                <a:gd name="T6" fmla="*/ 1254 w 2910"/>
                <a:gd name="T7" fmla="*/ 320 h 2531"/>
                <a:gd name="T8" fmla="*/ 1569 w 2910"/>
                <a:gd name="T9" fmla="*/ 325 h 2531"/>
                <a:gd name="T10" fmla="*/ 1765 w 2910"/>
                <a:gd name="T11" fmla="*/ 436 h 2531"/>
                <a:gd name="T12" fmla="*/ 2271 w 2910"/>
                <a:gd name="T13" fmla="*/ 356 h 2531"/>
                <a:gd name="T14" fmla="*/ 2405 w 2910"/>
                <a:gd name="T15" fmla="*/ 369 h 2531"/>
                <a:gd name="T16" fmla="*/ 2351 w 2910"/>
                <a:gd name="T17" fmla="*/ 640 h 2531"/>
                <a:gd name="T18" fmla="*/ 2480 w 2910"/>
                <a:gd name="T19" fmla="*/ 845 h 2531"/>
                <a:gd name="T20" fmla="*/ 2623 w 2910"/>
                <a:gd name="T21" fmla="*/ 685 h 2531"/>
                <a:gd name="T22" fmla="*/ 2783 w 2910"/>
                <a:gd name="T23" fmla="*/ 836 h 2531"/>
                <a:gd name="T24" fmla="*/ 2560 w 2910"/>
                <a:gd name="T25" fmla="*/ 1103 h 2531"/>
                <a:gd name="T26" fmla="*/ 2520 w 2910"/>
                <a:gd name="T27" fmla="*/ 1387 h 2531"/>
                <a:gd name="T28" fmla="*/ 2503 w 2910"/>
                <a:gd name="T29" fmla="*/ 1712 h 2531"/>
                <a:gd name="T30" fmla="*/ 2551 w 2910"/>
                <a:gd name="T31" fmla="*/ 1863 h 2531"/>
                <a:gd name="T32" fmla="*/ 2449 w 2910"/>
                <a:gd name="T33" fmla="*/ 2018 h 2531"/>
                <a:gd name="T34" fmla="*/ 2298 w 2910"/>
                <a:gd name="T35" fmla="*/ 2289 h 2531"/>
                <a:gd name="T36" fmla="*/ 1965 w 2910"/>
                <a:gd name="T37" fmla="*/ 2449 h 2531"/>
                <a:gd name="T38" fmla="*/ 1756 w 2910"/>
                <a:gd name="T39" fmla="*/ 2512 h 2531"/>
                <a:gd name="T40" fmla="*/ 1551 w 2910"/>
                <a:gd name="T41" fmla="*/ 2232 h 2531"/>
                <a:gd name="T42" fmla="*/ 1391 w 2910"/>
                <a:gd name="T43" fmla="*/ 1943 h 2531"/>
                <a:gd name="T44" fmla="*/ 1325 w 2910"/>
                <a:gd name="T45" fmla="*/ 1658 h 2531"/>
                <a:gd name="T46" fmla="*/ 1236 w 2910"/>
                <a:gd name="T47" fmla="*/ 1289 h 2531"/>
                <a:gd name="T48" fmla="*/ 1409 w 2910"/>
                <a:gd name="T49" fmla="*/ 1209 h 2531"/>
                <a:gd name="T50" fmla="*/ 1600 w 2910"/>
                <a:gd name="T51" fmla="*/ 1418 h 2531"/>
                <a:gd name="T52" fmla="*/ 1854 w 2910"/>
                <a:gd name="T53" fmla="*/ 1400 h 2531"/>
                <a:gd name="T54" fmla="*/ 1978 w 2910"/>
                <a:gd name="T55" fmla="*/ 1534 h 2531"/>
                <a:gd name="T56" fmla="*/ 1863 w 2910"/>
                <a:gd name="T57" fmla="*/ 1569 h 2531"/>
                <a:gd name="T58" fmla="*/ 1600 w 2910"/>
                <a:gd name="T59" fmla="*/ 1640 h 2531"/>
                <a:gd name="T60" fmla="*/ 1440 w 2910"/>
                <a:gd name="T61" fmla="*/ 1672 h 2531"/>
                <a:gd name="T62" fmla="*/ 1467 w 2910"/>
                <a:gd name="T63" fmla="*/ 2027 h 2531"/>
                <a:gd name="T64" fmla="*/ 1596 w 2910"/>
                <a:gd name="T65" fmla="*/ 2214 h 2531"/>
                <a:gd name="T66" fmla="*/ 1787 w 2910"/>
                <a:gd name="T67" fmla="*/ 2307 h 2531"/>
                <a:gd name="T68" fmla="*/ 2027 w 2910"/>
                <a:gd name="T69" fmla="*/ 2223 h 2531"/>
                <a:gd name="T70" fmla="*/ 2160 w 2910"/>
                <a:gd name="T71" fmla="*/ 1987 h 2531"/>
                <a:gd name="T72" fmla="*/ 2311 w 2910"/>
                <a:gd name="T73" fmla="*/ 1596 h 2531"/>
                <a:gd name="T74" fmla="*/ 2245 w 2910"/>
                <a:gd name="T75" fmla="*/ 1263 h 2531"/>
                <a:gd name="T76" fmla="*/ 2196 w 2910"/>
                <a:gd name="T77" fmla="*/ 1085 h 2531"/>
                <a:gd name="T78" fmla="*/ 1947 w 2910"/>
                <a:gd name="T79" fmla="*/ 858 h 2531"/>
                <a:gd name="T80" fmla="*/ 1631 w 2910"/>
                <a:gd name="T81" fmla="*/ 827 h 2531"/>
                <a:gd name="T82" fmla="*/ 1427 w 2910"/>
                <a:gd name="T83" fmla="*/ 818 h 2531"/>
                <a:gd name="T84" fmla="*/ 1360 w 2910"/>
                <a:gd name="T85" fmla="*/ 623 h 2531"/>
                <a:gd name="T86" fmla="*/ 1027 w 2910"/>
                <a:gd name="T87" fmla="*/ 756 h 2531"/>
                <a:gd name="T88" fmla="*/ 774 w 2910"/>
                <a:gd name="T89" fmla="*/ 800 h 2531"/>
                <a:gd name="T90" fmla="*/ 583 w 2910"/>
                <a:gd name="T91" fmla="*/ 672 h 2531"/>
                <a:gd name="T92" fmla="*/ 369 w 2910"/>
                <a:gd name="T93" fmla="*/ 569 h 2531"/>
                <a:gd name="T94" fmla="*/ 267 w 2910"/>
                <a:gd name="T95" fmla="*/ 649 h 2531"/>
                <a:gd name="T96" fmla="*/ 191 w 2910"/>
                <a:gd name="T97" fmla="*/ 712 h 2531"/>
                <a:gd name="T98" fmla="*/ 89 w 2910"/>
                <a:gd name="T99" fmla="*/ 485 h 2531"/>
                <a:gd name="T100" fmla="*/ 0 w 2910"/>
                <a:gd name="T101" fmla="*/ 427 h 2531"/>
                <a:gd name="T102" fmla="*/ 120 w 2910"/>
                <a:gd name="T103" fmla="*/ 289 h 2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10" h="2531">
                  <a:moveTo>
                    <a:pt x="14" y="227"/>
                  </a:moveTo>
                  <a:cubicBezTo>
                    <a:pt x="37" y="210"/>
                    <a:pt x="24" y="222"/>
                    <a:pt x="45" y="183"/>
                  </a:cubicBezTo>
                  <a:cubicBezTo>
                    <a:pt x="48" y="177"/>
                    <a:pt x="54" y="165"/>
                    <a:pt x="54" y="165"/>
                  </a:cubicBezTo>
                  <a:cubicBezTo>
                    <a:pt x="54" y="150"/>
                    <a:pt x="61" y="15"/>
                    <a:pt x="63" y="5"/>
                  </a:cubicBezTo>
                  <a:cubicBezTo>
                    <a:pt x="63" y="0"/>
                    <a:pt x="65" y="13"/>
                    <a:pt x="67" y="18"/>
                  </a:cubicBezTo>
                  <a:cubicBezTo>
                    <a:pt x="69" y="22"/>
                    <a:pt x="72" y="28"/>
                    <a:pt x="76" y="32"/>
                  </a:cubicBezTo>
                  <a:cubicBezTo>
                    <a:pt x="86" y="42"/>
                    <a:pt x="101" y="53"/>
                    <a:pt x="116" y="58"/>
                  </a:cubicBezTo>
                  <a:cubicBezTo>
                    <a:pt x="129" y="78"/>
                    <a:pt x="145" y="108"/>
                    <a:pt x="165" y="125"/>
                  </a:cubicBezTo>
                  <a:cubicBezTo>
                    <a:pt x="180" y="137"/>
                    <a:pt x="201" y="140"/>
                    <a:pt x="218" y="152"/>
                  </a:cubicBezTo>
                  <a:cubicBezTo>
                    <a:pt x="239" y="182"/>
                    <a:pt x="227" y="172"/>
                    <a:pt x="249" y="187"/>
                  </a:cubicBezTo>
                  <a:cubicBezTo>
                    <a:pt x="260" y="210"/>
                    <a:pt x="284" y="238"/>
                    <a:pt x="307" y="254"/>
                  </a:cubicBezTo>
                  <a:cubicBezTo>
                    <a:pt x="321" y="274"/>
                    <a:pt x="358" y="291"/>
                    <a:pt x="383" y="298"/>
                  </a:cubicBezTo>
                  <a:cubicBezTo>
                    <a:pt x="402" y="311"/>
                    <a:pt x="421" y="315"/>
                    <a:pt x="445" y="320"/>
                  </a:cubicBezTo>
                  <a:cubicBezTo>
                    <a:pt x="654" y="316"/>
                    <a:pt x="854" y="312"/>
                    <a:pt x="1063" y="329"/>
                  </a:cubicBezTo>
                  <a:cubicBezTo>
                    <a:pt x="1081" y="336"/>
                    <a:pt x="1100" y="341"/>
                    <a:pt x="1120" y="347"/>
                  </a:cubicBezTo>
                  <a:cubicBezTo>
                    <a:pt x="1188" y="327"/>
                    <a:pt x="1153" y="326"/>
                    <a:pt x="1254" y="320"/>
                  </a:cubicBezTo>
                  <a:cubicBezTo>
                    <a:pt x="1293" y="310"/>
                    <a:pt x="1334" y="313"/>
                    <a:pt x="1374" y="307"/>
                  </a:cubicBezTo>
                  <a:cubicBezTo>
                    <a:pt x="1414" y="308"/>
                    <a:pt x="1454" y="309"/>
                    <a:pt x="1494" y="312"/>
                  </a:cubicBezTo>
                  <a:cubicBezTo>
                    <a:pt x="1508" y="312"/>
                    <a:pt x="1523" y="313"/>
                    <a:pt x="1538" y="316"/>
                  </a:cubicBezTo>
                  <a:cubicBezTo>
                    <a:pt x="1548" y="317"/>
                    <a:pt x="1569" y="325"/>
                    <a:pt x="1569" y="325"/>
                  </a:cubicBezTo>
                  <a:cubicBezTo>
                    <a:pt x="1587" y="336"/>
                    <a:pt x="1603" y="343"/>
                    <a:pt x="1623" y="356"/>
                  </a:cubicBezTo>
                  <a:cubicBezTo>
                    <a:pt x="1636" y="365"/>
                    <a:pt x="1651" y="381"/>
                    <a:pt x="1667" y="387"/>
                  </a:cubicBezTo>
                  <a:cubicBezTo>
                    <a:pt x="1682" y="392"/>
                    <a:pt x="1711" y="409"/>
                    <a:pt x="1711" y="409"/>
                  </a:cubicBezTo>
                  <a:cubicBezTo>
                    <a:pt x="1723" y="428"/>
                    <a:pt x="1743" y="429"/>
                    <a:pt x="1765" y="436"/>
                  </a:cubicBezTo>
                  <a:cubicBezTo>
                    <a:pt x="1816" y="433"/>
                    <a:pt x="1839" y="428"/>
                    <a:pt x="1885" y="423"/>
                  </a:cubicBezTo>
                  <a:cubicBezTo>
                    <a:pt x="1904" y="415"/>
                    <a:pt x="2019" y="418"/>
                    <a:pt x="2031" y="418"/>
                  </a:cubicBezTo>
                  <a:cubicBezTo>
                    <a:pt x="2066" y="407"/>
                    <a:pt x="2101" y="398"/>
                    <a:pt x="2138" y="392"/>
                  </a:cubicBezTo>
                  <a:cubicBezTo>
                    <a:pt x="2179" y="373"/>
                    <a:pt x="2226" y="367"/>
                    <a:pt x="2271" y="356"/>
                  </a:cubicBezTo>
                  <a:cubicBezTo>
                    <a:pt x="2308" y="346"/>
                    <a:pt x="2338" y="327"/>
                    <a:pt x="2378" y="320"/>
                  </a:cubicBezTo>
                  <a:cubicBezTo>
                    <a:pt x="2384" y="317"/>
                    <a:pt x="2391" y="307"/>
                    <a:pt x="2396" y="312"/>
                  </a:cubicBezTo>
                  <a:cubicBezTo>
                    <a:pt x="2400" y="316"/>
                    <a:pt x="2337" y="352"/>
                    <a:pt x="2378" y="325"/>
                  </a:cubicBezTo>
                  <a:cubicBezTo>
                    <a:pt x="2398" y="331"/>
                    <a:pt x="2397" y="350"/>
                    <a:pt x="2405" y="369"/>
                  </a:cubicBezTo>
                  <a:cubicBezTo>
                    <a:pt x="2399" y="388"/>
                    <a:pt x="2392" y="407"/>
                    <a:pt x="2387" y="427"/>
                  </a:cubicBezTo>
                  <a:cubicBezTo>
                    <a:pt x="2390" y="464"/>
                    <a:pt x="2398" y="489"/>
                    <a:pt x="2409" y="525"/>
                  </a:cubicBezTo>
                  <a:cubicBezTo>
                    <a:pt x="2405" y="554"/>
                    <a:pt x="2402" y="578"/>
                    <a:pt x="2378" y="596"/>
                  </a:cubicBezTo>
                  <a:cubicBezTo>
                    <a:pt x="2370" y="611"/>
                    <a:pt x="2351" y="640"/>
                    <a:pt x="2351" y="640"/>
                  </a:cubicBezTo>
                  <a:cubicBezTo>
                    <a:pt x="2344" y="660"/>
                    <a:pt x="2339" y="682"/>
                    <a:pt x="2334" y="703"/>
                  </a:cubicBezTo>
                  <a:cubicBezTo>
                    <a:pt x="2335" y="771"/>
                    <a:pt x="2301" y="874"/>
                    <a:pt x="2383" y="898"/>
                  </a:cubicBezTo>
                  <a:cubicBezTo>
                    <a:pt x="2422" y="892"/>
                    <a:pt x="2426" y="884"/>
                    <a:pt x="2454" y="863"/>
                  </a:cubicBezTo>
                  <a:cubicBezTo>
                    <a:pt x="2462" y="856"/>
                    <a:pt x="2480" y="845"/>
                    <a:pt x="2480" y="845"/>
                  </a:cubicBezTo>
                  <a:cubicBezTo>
                    <a:pt x="2489" y="831"/>
                    <a:pt x="2516" y="814"/>
                    <a:pt x="2516" y="814"/>
                  </a:cubicBezTo>
                  <a:cubicBezTo>
                    <a:pt x="2537" y="781"/>
                    <a:pt x="2574" y="757"/>
                    <a:pt x="2596" y="725"/>
                  </a:cubicBezTo>
                  <a:cubicBezTo>
                    <a:pt x="2602" y="716"/>
                    <a:pt x="2607" y="706"/>
                    <a:pt x="2614" y="698"/>
                  </a:cubicBezTo>
                  <a:cubicBezTo>
                    <a:pt x="2616" y="693"/>
                    <a:pt x="2623" y="685"/>
                    <a:pt x="2623" y="685"/>
                  </a:cubicBezTo>
                  <a:cubicBezTo>
                    <a:pt x="2638" y="633"/>
                    <a:pt x="2717" y="665"/>
                    <a:pt x="2756" y="667"/>
                  </a:cubicBezTo>
                  <a:cubicBezTo>
                    <a:pt x="2799" y="675"/>
                    <a:pt x="2844" y="676"/>
                    <a:pt x="2889" y="680"/>
                  </a:cubicBezTo>
                  <a:cubicBezTo>
                    <a:pt x="2910" y="713"/>
                    <a:pt x="2872" y="723"/>
                    <a:pt x="2854" y="747"/>
                  </a:cubicBezTo>
                  <a:cubicBezTo>
                    <a:pt x="2830" y="776"/>
                    <a:pt x="2806" y="806"/>
                    <a:pt x="2783" y="836"/>
                  </a:cubicBezTo>
                  <a:cubicBezTo>
                    <a:pt x="2767" y="856"/>
                    <a:pt x="2762" y="871"/>
                    <a:pt x="2743" y="885"/>
                  </a:cubicBezTo>
                  <a:cubicBezTo>
                    <a:pt x="2725" y="910"/>
                    <a:pt x="2665" y="966"/>
                    <a:pt x="2640" y="983"/>
                  </a:cubicBezTo>
                  <a:cubicBezTo>
                    <a:pt x="2626" y="1002"/>
                    <a:pt x="2605" y="1016"/>
                    <a:pt x="2591" y="1036"/>
                  </a:cubicBezTo>
                  <a:cubicBezTo>
                    <a:pt x="2574" y="1057"/>
                    <a:pt x="2568" y="1078"/>
                    <a:pt x="2560" y="1103"/>
                  </a:cubicBezTo>
                  <a:cubicBezTo>
                    <a:pt x="2558" y="1111"/>
                    <a:pt x="2556" y="1120"/>
                    <a:pt x="2556" y="1129"/>
                  </a:cubicBezTo>
                  <a:cubicBezTo>
                    <a:pt x="2556" y="1226"/>
                    <a:pt x="2554" y="1198"/>
                    <a:pt x="2614" y="1236"/>
                  </a:cubicBezTo>
                  <a:cubicBezTo>
                    <a:pt x="2622" y="1262"/>
                    <a:pt x="2580" y="1280"/>
                    <a:pt x="2560" y="1294"/>
                  </a:cubicBezTo>
                  <a:cubicBezTo>
                    <a:pt x="2539" y="1323"/>
                    <a:pt x="2534" y="1354"/>
                    <a:pt x="2520" y="1387"/>
                  </a:cubicBezTo>
                  <a:cubicBezTo>
                    <a:pt x="2506" y="1417"/>
                    <a:pt x="2489" y="1448"/>
                    <a:pt x="2471" y="1476"/>
                  </a:cubicBezTo>
                  <a:cubicBezTo>
                    <a:pt x="2481" y="1502"/>
                    <a:pt x="2467" y="1530"/>
                    <a:pt x="2458" y="1556"/>
                  </a:cubicBezTo>
                  <a:cubicBezTo>
                    <a:pt x="2462" y="1603"/>
                    <a:pt x="2468" y="1640"/>
                    <a:pt x="2494" y="1680"/>
                  </a:cubicBezTo>
                  <a:cubicBezTo>
                    <a:pt x="2497" y="1690"/>
                    <a:pt x="2502" y="1700"/>
                    <a:pt x="2503" y="1712"/>
                  </a:cubicBezTo>
                  <a:cubicBezTo>
                    <a:pt x="2504" y="1737"/>
                    <a:pt x="2501" y="1762"/>
                    <a:pt x="2507" y="1787"/>
                  </a:cubicBezTo>
                  <a:cubicBezTo>
                    <a:pt x="2509" y="1797"/>
                    <a:pt x="2525" y="1814"/>
                    <a:pt x="2525" y="1814"/>
                  </a:cubicBezTo>
                  <a:cubicBezTo>
                    <a:pt x="2539" y="1861"/>
                    <a:pt x="2514" y="1788"/>
                    <a:pt x="2543" y="1836"/>
                  </a:cubicBezTo>
                  <a:cubicBezTo>
                    <a:pt x="2547" y="1844"/>
                    <a:pt x="2545" y="1855"/>
                    <a:pt x="2551" y="1863"/>
                  </a:cubicBezTo>
                  <a:cubicBezTo>
                    <a:pt x="2555" y="1868"/>
                    <a:pt x="2560" y="1874"/>
                    <a:pt x="2565" y="1880"/>
                  </a:cubicBezTo>
                  <a:cubicBezTo>
                    <a:pt x="2570" y="1900"/>
                    <a:pt x="2572" y="1900"/>
                    <a:pt x="2565" y="1929"/>
                  </a:cubicBezTo>
                  <a:cubicBezTo>
                    <a:pt x="2560" y="1945"/>
                    <a:pt x="2539" y="1953"/>
                    <a:pt x="2529" y="1965"/>
                  </a:cubicBezTo>
                  <a:cubicBezTo>
                    <a:pt x="2506" y="1990"/>
                    <a:pt x="2482" y="2010"/>
                    <a:pt x="2449" y="2018"/>
                  </a:cubicBezTo>
                  <a:cubicBezTo>
                    <a:pt x="2425" y="2034"/>
                    <a:pt x="2405" y="2055"/>
                    <a:pt x="2378" y="2063"/>
                  </a:cubicBezTo>
                  <a:cubicBezTo>
                    <a:pt x="2360" y="2075"/>
                    <a:pt x="2339" y="2084"/>
                    <a:pt x="2320" y="2094"/>
                  </a:cubicBezTo>
                  <a:cubicBezTo>
                    <a:pt x="2311" y="2105"/>
                    <a:pt x="2288" y="2125"/>
                    <a:pt x="2276" y="2134"/>
                  </a:cubicBezTo>
                  <a:cubicBezTo>
                    <a:pt x="2279" y="2212"/>
                    <a:pt x="2279" y="2229"/>
                    <a:pt x="2298" y="2289"/>
                  </a:cubicBezTo>
                  <a:cubicBezTo>
                    <a:pt x="2297" y="2296"/>
                    <a:pt x="2292" y="2346"/>
                    <a:pt x="2285" y="2352"/>
                  </a:cubicBezTo>
                  <a:cubicBezTo>
                    <a:pt x="2241" y="2383"/>
                    <a:pt x="2168" y="2404"/>
                    <a:pt x="2116" y="2409"/>
                  </a:cubicBezTo>
                  <a:cubicBezTo>
                    <a:pt x="2084" y="2416"/>
                    <a:pt x="2054" y="2422"/>
                    <a:pt x="2023" y="2427"/>
                  </a:cubicBezTo>
                  <a:cubicBezTo>
                    <a:pt x="1999" y="2433"/>
                    <a:pt x="1986" y="2442"/>
                    <a:pt x="1965" y="2449"/>
                  </a:cubicBezTo>
                  <a:cubicBezTo>
                    <a:pt x="1916" y="2479"/>
                    <a:pt x="1860" y="2503"/>
                    <a:pt x="1805" y="2516"/>
                  </a:cubicBezTo>
                  <a:cubicBezTo>
                    <a:pt x="1802" y="2517"/>
                    <a:pt x="1783" y="2531"/>
                    <a:pt x="1778" y="2529"/>
                  </a:cubicBezTo>
                  <a:cubicBezTo>
                    <a:pt x="1773" y="2527"/>
                    <a:pt x="1773" y="2519"/>
                    <a:pt x="1769" y="2516"/>
                  </a:cubicBezTo>
                  <a:cubicBezTo>
                    <a:pt x="1765" y="2513"/>
                    <a:pt x="1760" y="2513"/>
                    <a:pt x="1756" y="2512"/>
                  </a:cubicBezTo>
                  <a:cubicBezTo>
                    <a:pt x="1743" y="2477"/>
                    <a:pt x="1732" y="2472"/>
                    <a:pt x="1711" y="2445"/>
                  </a:cubicBezTo>
                  <a:cubicBezTo>
                    <a:pt x="1699" y="2409"/>
                    <a:pt x="1668" y="2380"/>
                    <a:pt x="1645" y="2352"/>
                  </a:cubicBezTo>
                  <a:cubicBezTo>
                    <a:pt x="1632" y="2336"/>
                    <a:pt x="1627" y="2322"/>
                    <a:pt x="1609" y="2312"/>
                  </a:cubicBezTo>
                  <a:cubicBezTo>
                    <a:pt x="1592" y="2287"/>
                    <a:pt x="1576" y="2246"/>
                    <a:pt x="1551" y="2232"/>
                  </a:cubicBezTo>
                  <a:cubicBezTo>
                    <a:pt x="1538" y="2210"/>
                    <a:pt x="1521" y="2194"/>
                    <a:pt x="1507" y="2174"/>
                  </a:cubicBezTo>
                  <a:cubicBezTo>
                    <a:pt x="1497" y="2139"/>
                    <a:pt x="1461" y="2123"/>
                    <a:pt x="1440" y="2098"/>
                  </a:cubicBezTo>
                  <a:cubicBezTo>
                    <a:pt x="1419" y="2073"/>
                    <a:pt x="1407" y="2044"/>
                    <a:pt x="1391" y="2018"/>
                  </a:cubicBezTo>
                  <a:cubicBezTo>
                    <a:pt x="1388" y="1993"/>
                    <a:pt x="1378" y="1963"/>
                    <a:pt x="1391" y="1943"/>
                  </a:cubicBezTo>
                  <a:cubicBezTo>
                    <a:pt x="1383" y="1929"/>
                    <a:pt x="1373" y="1917"/>
                    <a:pt x="1369" y="1903"/>
                  </a:cubicBezTo>
                  <a:cubicBezTo>
                    <a:pt x="1365" y="1892"/>
                    <a:pt x="1362" y="1882"/>
                    <a:pt x="1360" y="1872"/>
                  </a:cubicBezTo>
                  <a:cubicBezTo>
                    <a:pt x="1358" y="1867"/>
                    <a:pt x="1356" y="1858"/>
                    <a:pt x="1356" y="1858"/>
                  </a:cubicBezTo>
                  <a:cubicBezTo>
                    <a:pt x="1350" y="1788"/>
                    <a:pt x="1343" y="1724"/>
                    <a:pt x="1325" y="1658"/>
                  </a:cubicBezTo>
                  <a:cubicBezTo>
                    <a:pt x="1326" y="1631"/>
                    <a:pt x="1329" y="1604"/>
                    <a:pt x="1329" y="1578"/>
                  </a:cubicBezTo>
                  <a:cubicBezTo>
                    <a:pt x="1329" y="1493"/>
                    <a:pt x="1308" y="1469"/>
                    <a:pt x="1294" y="1396"/>
                  </a:cubicBezTo>
                  <a:cubicBezTo>
                    <a:pt x="1287" y="1364"/>
                    <a:pt x="1279" y="1322"/>
                    <a:pt x="1245" y="1312"/>
                  </a:cubicBezTo>
                  <a:cubicBezTo>
                    <a:pt x="1239" y="1295"/>
                    <a:pt x="1204" y="1267"/>
                    <a:pt x="1236" y="1289"/>
                  </a:cubicBezTo>
                  <a:cubicBezTo>
                    <a:pt x="1272" y="1284"/>
                    <a:pt x="1295" y="1273"/>
                    <a:pt x="1329" y="1263"/>
                  </a:cubicBezTo>
                  <a:cubicBezTo>
                    <a:pt x="1344" y="1253"/>
                    <a:pt x="1354" y="1246"/>
                    <a:pt x="1369" y="1236"/>
                  </a:cubicBezTo>
                  <a:cubicBezTo>
                    <a:pt x="1377" y="1229"/>
                    <a:pt x="1387" y="1224"/>
                    <a:pt x="1396" y="1218"/>
                  </a:cubicBezTo>
                  <a:cubicBezTo>
                    <a:pt x="1400" y="1215"/>
                    <a:pt x="1409" y="1209"/>
                    <a:pt x="1409" y="1209"/>
                  </a:cubicBezTo>
                  <a:cubicBezTo>
                    <a:pt x="1386" y="1288"/>
                    <a:pt x="1409" y="1295"/>
                    <a:pt x="1458" y="1329"/>
                  </a:cubicBezTo>
                  <a:cubicBezTo>
                    <a:pt x="1480" y="1363"/>
                    <a:pt x="1452" y="1327"/>
                    <a:pt x="1480" y="1347"/>
                  </a:cubicBezTo>
                  <a:cubicBezTo>
                    <a:pt x="1507" y="1366"/>
                    <a:pt x="1499" y="1377"/>
                    <a:pt x="1534" y="1387"/>
                  </a:cubicBezTo>
                  <a:cubicBezTo>
                    <a:pt x="1552" y="1405"/>
                    <a:pt x="1575" y="1412"/>
                    <a:pt x="1600" y="1418"/>
                  </a:cubicBezTo>
                  <a:cubicBezTo>
                    <a:pt x="1618" y="1416"/>
                    <a:pt x="1650" y="1420"/>
                    <a:pt x="1671" y="1409"/>
                  </a:cubicBezTo>
                  <a:cubicBezTo>
                    <a:pt x="1680" y="1403"/>
                    <a:pt x="1698" y="1392"/>
                    <a:pt x="1698" y="1392"/>
                  </a:cubicBezTo>
                  <a:cubicBezTo>
                    <a:pt x="1755" y="1398"/>
                    <a:pt x="1758" y="1399"/>
                    <a:pt x="1831" y="1396"/>
                  </a:cubicBezTo>
                  <a:cubicBezTo>
                    <a:pt x="1838" y="1397"/>
                    <a:pt x="1847" y="1395"/>
                    <a:pt x="1854" y="1400"/>
                  </a:cubicBezTo>
                  <a:cubicBezTo>
                    <a:pt x="1862" y="1406"/>
                    <a:pt x="1871" y="1427"/>
                    <a:pt x="1871" y="1427"/>
                  </a:cubicBezTo>
                  <a:cubicBezTo>
                    <a:pt x="1950" y="1423"/>
                    <a:pt x="1974" y="1417"/>
                    <a:pt x="2049" y="1423"/>
                  </a:cubicBezTo>
                  <a:cubicBezTo>
                    <a:pt x="2073" y="1458"/>
                    <a:pt x="2023" y="1469"/>
                    <a:pt x="2005" y="1494"/>
                  </a:cubicBezTo>
                  <a:cubicBezTo>
                    <a:pt x="1991" y="1510"/>
                    <a:pt x="1988" y="1518"/>
                    <a:pt x="1978" y="1534"/>
                  </a:cubicBezTo>
                  <a:cubicBezTo>
                    <a:pt x="1975" y="1538"/>
                    <a:pt x="1969" y="1547"/>
                    <a:pt x="1969" y="1547"/>
                  </a:cubicBezTo>
                  <a:cubicBezTo>
                    <a:pt x="1959" y="1576"/>
                    <a:pt x="1962" y="1572"/>
                    <a:pt x="1934" y="1583"/>
                  </a:cubicBezTo>
                  <a:cubicBezTo>
                    <a:pt x="1919" y="1577"/>
                    <a:pt x="1894" y="1560"/>
                    <a:pt x="1894" y="1560"/>
                  </a:cubicBezTo>
                  <a:cubicBezTo>
                    <a:pt x="1883" y="1562"/>
                    <a:pt x="1870" y="1561"/>
                    <a:pt x="1863" y="1569"/>
                  </a:cubicBezTo>
                  <a:cubicBezTo>
                    <a:pt x="1828" y="1603"/>
                    <a:pt x="1825" y="1642"/>
                    <a:pt x="1774" y="1658"/>
                  </a:cubicBezTo>
                  <a:cubicBezTo>
                    <a:pt x="1748" y="1656"/>
                    <a:pt x="1723" y="1656"/>
                    <a:pt x="1698" y="1654"/>
                  </a:cubicBezTo>
                  <a:cubicBezTo>
                    <a:pt x="1681" y="1652"/>
                    <a:pt x="1666" y="1639"/>
                    <a:pt x="1649" y="1636"/>
                  </a:cubicBezTo>
                  <a:cubicBezTo>
                    <a:pt x="1632" y="1637"/>
                    <a:pt x="1616" y="1636"/>
                    <a:pt x="1600" y="1640"/>
                  </a:cubicBezTo>
                  <a:cubicBezTo>
                    <a:pt x="1594" y="1641"/>
                    <a:pt x="1592" y="1648"/>
                    <a:pt x="1587" y="1649"/>
                  </a:cubicBezTo>
                  <a:cubicBezTo>
                    <a:pt x="1572" y="1651"/>
                    <a:pt x="1543" y="1638"/>
                    <a:pt x="1529" y="1636"/>
                  </a:cubicBezTo>
                  <a:cubicBezTo>
                    <a:pt x="1505" y="1639"/>
                    <a:pt x="1480" y="1636"/>
                    <a:pt x="1458" y="1645"/>
                  </a:cubicBezTo>
                  <a:cubicBezTo>
                    <a:pt x="1447" y="1649"/>
                    <a:pt x="1440" y="1672"/>
                    <a:pt x="1440" y="1672"/>
                  </a:cubicBezTo>
                  <a:cubicBezTo>
                    <a:pt x="1433" y="1691"/>
                    <a:pt x="1445" y="1734"/>
                    <a:pt x="1445" y="1734"/>
                  </a:cubicBezTo>
                  <a:cubicBezTo>
                    <a:pt x="1440" y="1779"/>
                    <a:pt x="1434" y="1816"/>
                    <a:pt x="1418" y="1858"/>
                  </a:cubicBezTo>
                  <a:cubicBezTo>
                    <a:pt x="1421" y="1886"/>
                    <a:pt x="1427" y="1914"/>
                    <a:pt x="1431" y="1943"/>
                  </a:cubicBezTo>
                  <a:cubicBezTo>
                    <a:pt x="1435" y="1979"/>
                    <a:pt x="1427" y="2014"/>
                    <a:pt x="1467" y="2027"/>
                  </a:cubicBezTo>
                  <a:cubicBezTo>
                    <a:pt x="1472" y="2044"/>
                    <a:pt x="1491" y="2061"/>
                    <a:pt x="1507" y="2072"/>
                  </a:cubicBezTo>
                  <a:cubicBezTo>
                    <a:pt x="1513" y="2080"/>
                    <a:pt x="1523" y="2087"/>
                    <a:pt x="1525" y="2098"/>
                  </a:cubicBezTo>
                  <a:cubicBezTo>
                    <a:pt x="1529" y="2134"/>
                    <a:pt x="1533" y="2149"/>
                    <a:pt x="1569" y="2160"/>
                  </a:cubicBezTo>
                  <a:cubicBezTo>
                    <a:pt x="1578" y="2174"/>
                    <a:pt x="1582" y="2202"/>
                    <a:pt x="1596" y="2214"/>
                  </a:cubicBezTo>
                  <a:cubicBezTo>
                    <a:pt x="1614" y="2229"/>
                    <a:pt x="1647" y="2241"/>
                    <a:pt x="1671" y="2249"/>
                  </a:cubicBezTo>
                  <a:cubicBezTo>
                    <a:pt x="1692" y="2262"/>
                    <a:pt x="1692" y="2288"/>
                    <a:pt x="1711" y="2303"/>
                  </a:cubicBezTo>
                  <a:cubicBezTo>
                    <a:pt x="1718" y="2309"/>
                    <a:pt x="1729" y="2308"/>
                    <a:pt x="1738" y="2312"/>
                  </a:cubicBezTo>
                  <a:cubicBezTo>
                    <a:pt x="1754" y="2310"/>
                    <a:pt x="1770" y="2307"/>
                    <a:pt x="1787" y="2307"/>
                  </a:cubicBezTo>
                  <a:cubicBezTo>
                    <a:pt x="1811" y="2307"/>
                    <a:pt x="1866" y="2331"/>
                    <a:pt x="1894" y="2338"/>
                  </a:cubicBezTo>
                  <a:cubicBezTo>
                    <a:pt x="1941" y="2331"/>
                    <a:pt x="1926" y="2329"/>
                    <a:pt x="1960" y="2307"/>
                  </a:cubicBezTo>
                  <a:cubicBezTo>
                    <a:pt x="1969" y="2292"/>
                    <a:pt x="1977" y="2277"/>
                    <a:pt x="1987" y="2263"/>
                  </a:cubicBezTo>
                  <a:cubicBezTo>
                    <a:pt x="1993" y="2239"/>
                    <a:pt x="2003" y="2230"/>
                    <a:pt x="2027" y="2223"/>
                  </a:cubicBezTo>
                  <a:cubicBezTo>
                    <a:pt x="2038" y="2214"/>
                    <a:pt x="2054" y="2205"/>
                    <a:pt x="2067" y="2200"/>
                  </a:cubicBezTo>
                  <a:cubicBezTo>
                    <a:pt x="2075" y="2196"/>
                    <a:pt x="2094" y="2192"/>
                    <a:pt x="2094" y="2192"/>
                  </a:cubicBezTo>
                  <a:cubicBezTo>
                    <a:pt x="2113" y="2160"/>
                    <a:pt x="2102" y="2170"/>
                    <a:pt x="2125" y="2156"/>
                  </a:cubicBezTo>
                  <a:cubicBezTo>
                    <a:pt x="2137" y="2101"/>
                    <a:pt x="2134" y="2038"/>
                    <a:pt x="2160" y="1987"/>
                  </a:cubicBezTo>
                  <a:cubicBezTo>
                    <a:pt x="2189" y="1928"/>
                    <a:pt x="2225" y="1876"/>
                    <a:pt x="2263" y="1823"/>
                  </a:cubicBezTo>
                  <a:cubicBezTo>
                    <a:pt x="2269" y="1798"/>
                    <a:pt x="2281" y="1776"/>
                    <a:pt x="2289" y="1752"/>
                  </a:cubicBezTo>
                  <a:cubicBezTo>
                    <a:pt x="2285" y="1729"/>
                    <a:pt x="2278" y="1710"/>
                    <a:pt x="2271" y="1689"/>
                  </a:cubicBezTo>
                  <a:cubicBezTo>
                    <a:pt x="2278" y="1653"/>
                    <a:pt x="2296" y="1628"/>
                    <a:pt x="2311" y="1596"/>
                  </a:cubicBezTo>
                  <a:cubicBezTo>
                    <a:pt x="2303" y="1521"/>
                    <a:pt x="2302" y="1478"/>
                    <a:pt x="2307" y="1392"/>
                  </a:cubicBezTo>
                  <a:cubicBezTo>
                    <a:pt x="2308" y="1370"/>
                    <a:pt x="2322" y="1345"/>
                    <a:pt x="2329" y="1325"/>
                  </a:cubicBezTo>
                  <a:cubicBezTo>
                    <a:pt x="2320" y="1298"/>
                    <a:pt x="2290" y="1308"/>
                    <a:pt x="2267" y="1303"/>
                  </a:cubicBezTo>
                  <a:cubicBezTo>
                    <a:pt x="2253" y="1288"/>
                    <a:pt x="2250" y="1280"/>
                    <a:pt x="2245" y="1263"/>
                  </a:cubicBezTo>
                  <a:cubicBezTo>
                    <a:pt x="2252" y="1219"/>
                    <a:pt x="2278" y="1226"/>
                    <a:pt x="2320" y="1223"/>
                  </a:cubicBezTo>
                  <a:cubicBezTo>
                    <a:pt x="2337" y="1197"/>
                    <a:pt x="2350" y="1172"/>
                    <a:pt x="2360" y="1143"/>
                  </a:cubicBezTo>
                  <a:cubicBezTo>
                    <a:pt x="2355" y="1120"/>
                    <a:pt x="2350" y="1118"/>
                    <a:pt x="2329" y="1112"/>
                  </a:cubicBezTo>
                  <a:cubicBezTo>
                    <a:pt x="2288" y="1080"/>
                    <a:pt x="2236" y="1113"/>
                    <a:pt x="2196" y="1085"/>
                  </a:cubicBezTo>
                  <a:cubicBezTo>
                    <a:pt x="2181" y="1047"/>
                    <a:pt x="2184" y="970"/>
                    <a:pt x="2138" y="956"/>
                  </a:cubicBezTo>
                  <a:cubicBezTo>
                    <a:pt x="2126" y="938"/>
                    <a:pt x="2130" y="919"/>
                    <a:pt x="2120" y="903"/>
                  </a:cubicBezTo>
                  <a:cubicBezTo>
                    <a:pt x="2114" y="894"/>
                    <a:pt x="2074" y="879"/>
                    <a:pt x="2063" y="876"/>
                  </a:cubicBezTo>
                  <a:cubicBezTo>
                    <a:pt x="2025" y="851"/>
                    <a:pt x="2002" y="861"/>
                    <a:pt x="1947" y="858"/>
                  </a:cubicBezTo>
                  <a:cubicBezTo>
                    <a:pt x="1929" y="854"/>
                    <a:pt x="1914" y="850"/>
                    <a:pt x="1898" y="845"/>
                  </a:cubicBezTo>
                  <a:cubicBezTo>
                    <a:pt x="1882" y="848"/>
                    <a:pt x="1868" y="853"/>
                    <a:pt x="1854" y="858"/>
                  </a:cubicBezTo>
                  <a:cubicBezTo>
                    <a:pt x="1816" y="853"/>
                    <a:pt x="1780" y="834"/>
                    <a:pt x="1743" y="832"/>
                  </a:cubicBezTo>
                  <a:cubicBezTo>
                    <a:pt x="1705" y="829"/>
                    <a:pt x="1668" y="828"/>
                    <a:pt x="1631" y="827"/>
                  </a:cubicBezTo>
                  <a:cubicBezTo>
                    <a:pt x="1606" y="823"/>
                    <a:pt x="1583" y="817"/>
                    <a:pt x="1560" y="809"/>
                  </a:cubicBezTo>
                  <a:cubicBezTo>
                    <a:pt x="1549" y="812"/>
                    <a:pt x="1537" y="811"/>
                    <a:pt x="1529" y="818"/>
                  </a:cubicBezTo>
                  <a:cubicBezTo>
                    <a:pt x="1520" y="824"/>
                    <a:pt x="1503" y="836"/>
                    <a:pt x="1503" y="836"/>
                  </a:cubicBezTo>
                  <a:cubicBezTo>
                    <a:pt x="1474" y="832"/>
                    <a:pt x="1453" y="828"/>
                    <a:pt x="1427" y="818"/>
                  </a:cubicBezTo>
                  <a:cubicBezTo>
                    <a:pt x="1339" y="824"/>
                    <a:pt x="1251" y="828"/>
                    <a:pt x="1169" y="805"/>
                  </a:cubicBezTo>
                  <a:cubicBezTo>
                    <a:pt x="1179" y="756"/>
                    <a:pt x="1228" y="763"/>
                    <a:pt x="1271" y="756"/>
                  </a:cubicBezTo>
                  <a:cubicBezTo>
                    <a:pt x="1288" y="744"/>
                    <a:pt x="1295" y="726"/>
                    <a:pt x="1303" y="707"/>
                  </a:cubicBezTo>
                  <a:cubicBezTo>
                    <a:pt x="1308" y="674"/>
                    <a:pt x="1332" y="642"/>
                    <a:pt x="1360" y="623"/>
                  </a:cubicBezTo>
                  <a:cubicBezTo>
                    <a:pt x="1319" y="601"/>
                    <a:pt x="1274" y="617"/>
                    <a:pt x="1231" y="605"/>
                  </a:cubicBezTo>
                  <a:cubicBezTo>
                    <a:pt x="1223" y="617"/>
                    <a:pt x="1221" y="637"/>
                    <a:pt x="1214" y="649"/>
                  </a:cubicBezTo>
                  <a:cubicBezTo>
                    <a:pt x="1210" y="654"/>
                    <a:pt x="1152" y="696"/>
                    <a:pt x="1143" y="703"/>
                  </a:cubicBezTo>
                  <a:cubicBezTo>
                    <a:pt x="1127" y="742"/>
                    <a:pt x="1063" y="744"/>
                    <a:pt x="1027" y="756"/>
                  </a:cubicBezTo>
                  <a:cubicBezTo>
                    <a:pt x="1004" y="751"/>
                    <a:pt x="981" y="745"/>
                    <a:pt x="960" y="738"/>
                  </a:cubicBezTo>
                  <a:cubicBezTo>
                    <a:pt x="934" y="742"/>
                    <a:pt x="922" y="742"/>
                    <a:pt x="903" y="756"/>
                  </a:cubicBezTo>
                  <a:cubicBezTo>
                    <a:pt x="892" y="784"/>
                    <a:pt x="853" y="776"/>
                    <a:pt x="827" y="778"/>
                  </a:cubicBezTo>
                  <a:cubicBezTo>
                    <a:pt x="808" y="784"/>
                    <a:pt x="792" y="794"/>
                    <a:pt x="774" y="800"/>
                  </a:cubicBezTo>
                  <a:cubicBezTo>
                    <a:pt x="756" y="811"/>
                    <a:pt x="744" y="816"/>
                    <a:pt x="725" y="809"/>
                  </a:cubicBezTo>
                  <a:cubicBezTo>
                    <a:pt x="712" y="791"/>
                    <a:pt x="705" y="787"/>
                    <a:pt x="685" y="783"/>
                  </a:cubicBezTo>
                  <a:cubicBezTo>
                    <a:pt x="674" y="745"/>
                    <a:pt x="680" y="761"/>
                    <a:pt x="667" y="734"/>
                  </a:cubicBezTo>
                  <a:cubicBezTo>
                    <a:pt x="657" y="681"/>
                    <a:pt x="626" y="685"/>
                    <a:pt x="583" y="672"/>
                  </a:cubicBezTo>
                  <a:cubicBezTo>
                    <a:pt x="565" y="660"/>
                    <a:pt x="544" y="650"/>
                    <a:pt x="525" y="645"/>
                  </a:cubicBezTo>
                  <a:cubicBezTo>
                    <a:pt x="503" y="631"/>
                    <a:pt x="493" y="613"/>
                    <a:pt x="467" y="605"/>
                  </a:cubicBezTo>
                  <a:cubicBezTo>
                    <a:pt x="441" y="579"/>
                    <a:pt x="425" y="571"/>
                    <a:pt x="391" y="565"/>
                  </a:cubicBezTo>
                  <a:cubicBezTo>
                    <a:pt x="383" y="566"/>
                    <a:pt x="375" y="564"/>
                    <a:pt x="369" y="569"/>
                  </a:cubicBezTo>
                  <a:cubicBezTo>
                    <a:pt x="365" y="571"/>
                    <a:pt x="367" y="579"/>
                    <a:pt x="365" y="583"/>
                  </a:cubicBezTo>
                  <a:cubicBezTo>
                    <a:pt x="361" y="587"/>
                    <a:pt x="356" y="590"/>
                    <a:pt x="351" y="592"/>
                  </a:cubicBezTo>
                  <a:cubicBezTo>
                    <a:pt x="332" y="598"/>
                    <a:pt x="308" y="603"/>
                    <a:pt x="289" y="609"/>
                  </a:cubicBezTo>
                  <a:cubicBezTo>
                    <a:pt x="280" y="622"/>
                    <a:pt x="276" y="635"/>
                    <a:pt x="267" y="649"/>
                  </a:cubicBezTo>
                  <a:cubicBezTo>
                    <a:pt x="253" y="695"/>
                    <a:pt x="287" y="740"/>
                    <a:pt x="303" y="783"/>
                  </a:cubicBezTo>
                  <a:cubicBezTo>
                    <a:pt x="301" y="791"/>
                    <a:pt x="302" y="801"/>
                    <a:pt x="298" y="809"/>
                  </a:cubicBezTo>
                  <a:cubicBezTo>
                    <a:pt x="287" y="827"/>
                    <a:pt x="259" y="784"/>
                    <a:pt x="249" y="778"/>
                  </a:cubicBezTo>
                  <a:cubicBezTo>
                    <a:pt x="237" y="740"/>
                    <a:pt x="222" y="730"/>
                    <a:pt x="191" y="712"/>
                  </a:cubicBezTo>
                  <a:cubicBezTo>
                    <a:pt x="181" y="695"/>
                    <a:pt x="169" y="689"/>
                    <a:pt x="156" y="676"/>
                  </a:cubicBezTo>
                  <a:cubicBezTo>
                    <a:pt x="147" y="653"/>
                    <a:pt x="137" y="631"/>
                    <a:pt x="129" y="609"/>
                  </a:cubicBezTo>
                  <a:cubicBezTo>
                    <a:pt x="131" y="570"/>
                    <a:pt x="147" y="515"/>
                    <a:pt x="125" y="480"/>
                  </a:cubicBezTo>
                  <a:cubicBezTo>
                    <a:pt x="113" y="481"/>
                    <a:pt x="100" y="482"/>
                    <a:pt x="89" y="485"/>
                  </a:cubicBezTo>
                  <a:cubicBezTo>
                    <a:pt x="78" y="487"/>
                    <a:pt x="58" y="494"/>
                    <a:pt x="58" y="494"/>
                  </a:cubicBezTo>
                  <a:cubicBezTo>
                    <a:pt x="34" y="485"/>
                    <a:pt x="46" y="477"/>
                    <a:pt x="36" y="458"/>
                  </a:cubicBezTo>
                  <a:cubicBezTo>
                    <a:pt x="27" y="443"/>
                    <a:pt x="19" y="444"/>
                    <a:pt x="5" y="440"/>
                  </a:cubicBezTo>
                  <a:cubicBezTo>
                    <a:pt x="3" y="435"/>
                    <a:pt x="0" y="431"/>
                    <a:pt x="0" y="427"/>
                  </a:cubicBezTo>
                  <a:cubicBezTo>
                    <a:pt x="0" y="404"/>
                    <a:pt x="2" y="382"/>
                    <a:pt x="5" y="360"/>
                  </a:cubicBezTo>
                  <a:cubicBezTo>
                    <a:pt x="5" y="354"/>
                    <a:pt x="5" y="347"/>
                    <a:pt x="9" y="343"/>
                  </a:cubicBezTo>
                  <a:cubicBezTo>
                    <a:pt x="21" y="328"/>
                    <a:pt x="61" y="321"/>
                    <a:pt x="80" y="316"/>
                  </a:cubicBezTo>
                  <a:cubicBezTo>
                    <a:pt x="96" y="305"/>
                    <a:pt x="106" y="303"/>
                    <a:pt x="120" y="289"/>
                  </a:cubicBezTo>
                  <a:cubicBezTo>
                    <a:pt x="130" y="262"/>
                    <a:pt x="129" y="232"/>
                    <a:pt x="98" y="223"/>
                  </a:cubicBezTo>
                  <a:cubicBezTo>
                    <a:pt x="22" y="227"/>
                    <a:pt x="50" y="227"/>
                    <a:pt x="14" y="227"/>
                  </a:cubicBezTo>
                  <a:close/>
                </a:path>
              </a:pathLst>
            </a:custGeom>
            <a:solidFill>
              <a:srgbClr val="FF5014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3997" y="3020"/>
              <a:ext cx="231" cy="412"/>
            </a:xfrm>
            <a:custGeom>
              <a:avLst/>
              <a:gdLst>
                <a:gd name="T0" fmla="*/ 231 w 231"/>
                <a:gd name="T1" fmla="*/ 0 h 412"/>
                <a:gd name="T2" fmla="*/ 179 w 231"/>
                <a:gd name="T3" fmla="*/ 96 h 412"/>
                <a:gd name="T4" fmla="*/ 139 w 231"/>
                <a:gd name="T5" fmla="*/ 180 h 412"/>
                <a:gd name="T6" fmla="*/ 119 w 231"/>
                <a:gd name="T7" fmla="*/ 240 h 412"/>
                <a:gd name="T8" fmla="*/ 75 w 231"/>
                <a:gd name="T9" fmla="*/ 308 h 412"/>
                <a:gd name="T10" fmla="*/ 23 w 231"/>
                <a:gd name="T11" fmla="*/ 412 h 412"/>
                <a:gd name="T12" fmla="*/ 11 w 231"/>
                <a:gd name="T13" fmla="*/ 404 h 412"/>
                <a:gd name="T14" fmla="*/ 3 w 231"/>
                <a:gd name="T15" fmla="*/ 380 h 412"/>
                <a:gd name="T16" fmla="*/ 23 w 231"/>
                <a:gd name="T17" fmla="*/ 308 h 412"/>
                <a:gd name="T18" fmla="*/ 71 w 231"/>
                <a:gd name="T19" fmla="*/ 200 h 412"/>
                <a:gd name="T20" fmla="*/ 75 w 231"/>
                <a:gd name="T21" fmla="*/ 56 h 412"/>
                <a:gd name="T22" fmla="*/ 143 w 231"/>
                <a:gd name="T23" fmla="*/ 36 h 412"/>
                <a:gd name="T24" fmla="*/ 231 w 231"/>
                <a:gd name="T2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412">
                  <a:moveTo>
                    <a:pt x="231" y="0"/>
                  </a:moveTo>
                  <a:cubicBezTo>
                    <a:pt x="217" y="41"/>
                    <a:pt x="197" y="59"/>
                    <a:pt x="179" y="96"/>
                  </a:cubicBezTo>
                  <a:cubicBezTo>
                    <a:pt x="165" y="123"/>
                    <a:pt x="156" y="154"/>
                    <a:pt x="139" y="180"/>
                  </a:cubicBezTo>
                  <a:cubicBezTo>
                    <a:pt x="135" y="194"/>
                    <a:pt x="125" y="227"/>
                    <a:pt x="119" y="240"/>
                  </a:cubicBezTo>
                  <a:cubicBezTo>
                    <a:pt x="107" y="263"/>
                    <a:pt x="83" y="283"/>
                    <a:pt x="75" y="308"/>
                  </a:cubicBezTo>
                  <a:cubicBezTo>
                    <a:pt x="63" y="342"/>
                    <a:pt x="49" y="385"/>
                    <a:pt x="23" y="412"/>
                  </a:cubicBezTo>
                  <a:cubicBezTo>
                    <a:pt x="19" y="409"/>
                    <a:pt x="13" y="408"/>
                    <a:pt x="11" y="404"/>
                  </a:cubicBezTo>
                  <a:cubicBezTo>
                    <a:pt x="6" y="396"/>
                    <a:pt x="3" y="380"/>
                    <a:pt x="3" y="380"/>
                  </a:cubicBezTo>
                  <a:cubicBezTo>
                    <a:pt x="6" y="342"/>
                    <a:pt x="0" y="330"/>
                    <a:pt x="23" y="308"/>
                  </a:cubicBezTo>
                  <a:cubicBezTo>
                    <a:pt x="35" y="269"/>
                    <a:pt x="62" y="241"/>
                    <a:pt x="71" y="200"/>
                  </a:cubicBezTo>
                  <a:cubicBezTo>
                    <a:pt x="69" y="182"/>
                    <a:pt x="61" y="65"/>
                    <a:pt x="75" y="56"/>
                  </a:cubicBezTo>
                  <a:cubicBezTo>
                    <a:pt x="90" y="44"/>
                    <a:pt x="125" y="41"/>
                    <a:pt x="143" y="36"/>
                  </a:cubicBezTo>
                  <a:cubicBezTo>
                    <a:pt x="172" y="26"/>
                    <a:pt x="200" y="7"/>
                    <a:pt x="231" y="0"/>
                  </a:cubicBezTo>
                  <a:close/>
                </a:path>
              </a:pathLst>
            </a:custGeom>
            <a:solidFill>
              <a:srgbClr val="FF5014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7575552" presetClass="entr" presetSubtype="167582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758304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FF5014"/>
                </a:solidFill>
                <a:latin typeface="Arial" pitchFamily="34" charset="0"/>
              </a:rPr>
              <a:t>Savanna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825" y="1641475"/>
            <a:ext cx="8166100" cy="4492625"/>
          </a:xfrm>
        </p:spPr>
        <p:txBody>
          <a:bodyPr/>
          <a:lstStyle/>
          <a:p>
            <a:pPr marL="609600" indent="-609600" algn="l"/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• A </a:t>
            </a:r>
            <a:r>
              <a:rPr lang="en-US" sz="3000" b="1" u="sng" dirty="0">
                <a:solidFill>
                  <a:srgbClr val="FF5014"/>
                </a:solidFill>
                <a:latin typeface="Arial" pitchFamily="34" charset="0"/>
              </a:rPr>
              <a:t>savanna is a tropical or semi-arid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FF5014"/>
                </a:solidFill>
                <a:latin typeface="Arial" pitchFamily="34" charset="0"/>
              </a:rPr>
              <a:t>  woodland area</a:t>
            </a: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. About 4.5 million square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  miles of Africa are considered savanna.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• In a savanna, </a:t>
            </a:r>
            <a:r>
              <a:rPr lang="en-US" sz="3000" b="1" u="sng" dirty="0">
                <a:solidFill>
                  <a:srgbClr val="FF5014"/>
                </a:solidFill>
                <a:latin typeface="Arial" pitchFamily="34" charset="0"/>
              </a:rPr>
              <a:t>the trees are typically very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FF5014"/>
                </a:solidFill>
                <a:latin typeface="Arial" pitchFamily="34" charset="0"/>
              </a:rPr>
              <a:t>  small and widely spaced.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• Savannas are typically </a:t>
            </a:r>
            <a:r>
              <a:rPr lang="en-US" sz="3000" b="1" u="sng" dirty="0">
                <a:solidFill>
                  <a:srgbClr val="FF5014"/>
                </a:solidFill>
                <a:latin typeface="Arial" pitchFamily="34" charset="0"/>
              </a:rPr>
              <a:t>well-suited for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FF5014"/>
                </a:solidFill>
                <a:latin typeface="Arial" pitchFamily="34" charset="0"/>
              </a:rPr>
              <a:t>  grazing animals.</a:t>
            </a: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 </a:t>
            </a:r>
            <a:r>
              <a:rPr lang="en-US" sz="3000" b="1" u="sng" dirty="0">
                <a:solidFill>
                  <a:srgbClr val="FF5014"/>
                </a:solidFill>
                <a:latin typeface="Arial" pitchFamily="34" charset="0"/>
              </a:rPr>
              <a:t>In Africa, these include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FF5014"/>
                </a:solidFill>
                <a:latin typeface="Arial" pitchFamily="34" charset="0"/>
              </a:rPr>
              <a:t>  lions, elephants, giraffes, and </a:t>
            </a:r>
            <a:r>
              <a:rPr lang="en-US" sz="3000" b="1" u="sng" dirty="0" smtClean="0">
                <a:solidFill>
                  <a:srgbClr val="FF5014"/>
                </a:solidFill>
                <a:latin typeface="Arial" pitchFamily="34" charset="0"/>
              </a:rPr>
              <a:t>zebras.</a:t>
            </a:r>
            <a:endParaRPr lang="en-US" sz="3000" u="sng" dirty="0">
              <a:solidFill>
                <a:srgbClr val="FF501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sz="28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FF5014"/>
                </a:solidFill>
                <a:latin typeface="Arial" pitchFamily="34" charset="0"/>
              </a:rPr>
              <a:t>Savanna</a:t>
            </a: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255A1D"/>
                </a:solidFill>
                <a:latin typeface="Arial" pitchFamily="34" charset="0"/>
              </a:rPr>
              <a:t>Tropical rain forest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0225"/>
            <a:ext cx="3192463" cy="2074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790825"/>
            <a:ext cx="3384550" cy="2070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2070100" y="2152650"/>
            <a:ext cx="4805363" cy="3502025"/>
            <a:chOff x="1304" y="1356"/>
            <a:chExt cx="3027" cy="2206"/>
          </a:xfrm>
        </p:grpSpPr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1304" y="1356"/>
              <a:ext cx="192" cy="155"/>
            </a:xfrm>
            <a:custGeom>
              <a:avLst/>
              <a:gdLst>
                <a:gd name="T0" fmla="*/ 20 w 192"/>
                <a:gd name="T1" fmla="*/ 144 h 155"/>
                <a:gd name="T2" fmla="*/ 68 w 192"/>
                <a:gd name="T3" fmla="*/ 116 h 155"/>
                <a:gd name="T4" fmla="*/ 116 w 192"/>
                <a:gd name="T5" fmla="*/ 100 h 155"/>
                <a:gd name="T6" fmla="*/ 152 w 192"/>
                <a:gd name="T7" fmla="*/ 88 h 155"/>
                <a:gd name="T8" fmla="*/ 164 w 192"/>
                <a:gd name="T9" fmla="*/ 84 h 155"/>
                <a:gd name="T10" fmla="*/ 96 w 192"/>
                <a:gd name="T11" fmla="*/ 12 h 155"/>
                <a:gd name="T12" fmla="*/ 72 w 192"/>
                <a:gd name="T13" fmla="*/ 4 h 155"/>
                <a:gd name="T14" fmla="*/ 60 w 192"/>
                <a:gd name="T15" fmla="*/ 0 h 155"/>
                <a:gd name="T16" fmla="*/ 40 w 192"/>
                <a:gd name="T17" fmla="*/ 16 h 155"/>
                <a:gd name="T18" fmla="*/ 32 w 192"/>
                <a:gd name="T19" fmla="*/ 40 h 155"/>
                <a:gd name="T20" fmla="*/ 24 w 192"/>
                <a:gd name="T21" fmla="*/ 84 h 155"/>
                <a:gd name="T22" fmla="*/ 8 w 192"/>
                <a:gd name="T23" fmla="*/ 108 h 155"/>
                <a:gd name="T24" fmla="*/ 0 w 192"/>
                <a:gd name="T25" fmla="*/ 132 h 155"/>
                <a:gd name="T26" fmla="*/ 20 w 192"/>
                <a:gd name="T27" fmla="*/ 1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55">
                  <a:moveTo>
                    <a:pt x="20" y="144"/>
                  </a:moveTo>
                  <a:cubicBezTo>
                    <a:pt x="38" y="137"/>
                    <a:pt x="50" y="121"/>
                    <a:pt x="68" y="116"/>
                  </a:cubicBezTo>
                  <a:cubicBezTo>
                    <a:pt x="84" y="110"/>
                    <a:pt x="100" y="105"/>
                    <a:pt x="116" y="100"/>
                  </a:cubicBezTo>
                  <a:cubicBezTo>
                    <a:pt x="128" y="95"/>
                    <a:pt x="139" y="92"/>
                    <a:pt x="152" y="88"/>
                  </a:cubicBezTo>
                  <a:cubicBezTo>
                    <a:pt x="156" y="86"/>
                    <a:pt x="164" y="84"/>
                    <a:pt x="164" y="84"/>
                  </a:cubicBezTo>
                  <a:cubicBezTo>
                    <a:pt x="192" y="41"/>
                    <a:pt x="127" y="21"/>
                    <a:pt x="96" y="12"/>
                  </a:cubicBezTo>
                  <a:cubicBezTo>
                    <a:pt x="87" y="9"/>
                    <a:pt x="80" y="6"/>
                    <a:pt x="72" y="4"/>
                  </a:cubicBezTo>
                  <a:cubicBezTo>
                    <a:pt x="68" y="2"/>
                    <a:pt x="60" y="0"/>
                    <a:pt x="60" y="0"/>
                  </a:cubicBezTo>
                  <a:cubicBezTo>
                    <a:pt x="46" y="4"/>
                    <a:pt x="46" y="1"/>
                    <a:pt x="40" y="16"/>
                  </a:cubicBezTo>
                  <a:cubicBezTo>
                    <a:pt x="36" y="23"/>
                    <a:pt x="32" y="40"/>
                    <a:pt x="32" y="40"/>
                  </a:cubicBezTo>
                  <a:cubicBezTo>
                    <a:pt x="31" y="46"/>
                    <a:pt x="29" y="73"/>
                    <a:pt x="24" y="84"/>
                  </a:cubicBezTo>
                  <a:cubicBezTo>
                    <a:pt x="19" y="92"/>
                    <a:pt x="11" y="98"/>
                    <a:pt x="8" y="108"/>
                  </a:cubicBezTo>
                  <a:cubicBezTo>
                    <a:pt x="5" y="116"/>
                    <a:pt x="0" y="132"/>
                    <a:pt x="0" y="132"/>
                  </a:cubicBezTo>
                  <a:cubicBezTo>
                    <a:pt x="3" y="141"/>
                    <a:pt x="8" y="155"/>
                    <a:pt x="20" y="144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1416" y="1608"/>
              <a:ext cx="80" cy="112"/>
            </a:xfrm>
            <a:custGeom>
              <a:avLst/>
              <a:gdLst>
                <a:gd name="T0" fmla="*/ 36 w 80"/>
                <a:gd name="T1" fmla="*/ 112 h 112"/>
                <a:gd name="T2" fmla="*/ 72 w 80"/>
                <a:gd name="T3" fmla="*/ 72 h 112"/>
                <a:gd name="T4" fmla="*/ 52 w 80"/>
                <a:gd name="T5" fmla="*/ 0 h 112"/>
                <a:gd name="T6" fmla="*/ 36 w 80"/>
                <a:gd name="T7" fmla="*/ 36 h 112"/>
                <a:gd name="T8" fmla="*/ 12 w 80"/>
                <a:gd name="T9" fmla="*/ 44 h 112"/>
                <a:gd name="T10" fmla="*/ 0 w 80"/>
                <a:gd name="T11" fmla="*/ 52 h 112"/>
                <a:gd name="T12" fmla="*/ 36 w 80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12">
                  <a:moveTo>
                    <a:pt x="36" y="112"/>
                  </a:moveTo>
                  <a:cubicBezTo>
                    <a:pt x="42" y="85"/>
                    <a:pt x="51" y="85"/>
                    <a:pt x="72" y="72"/>
                  </a:cubicBezTo>
                  <a:cubicBezTo>
                    <a:pt x="80" y="46"/>
                    <a:pt x="74" y="15"/>
                    <a:pt x="52" y="0"/>
                  </a:cubicBezTo>
                  <a:cubicBezTo>
                    <a:pt x="50" y="3"/>
                    <a:pt x="44" y="30"/>
                    <a:pt x="36" y="36"/>
                  </a:cubicBezTo>
                  <a:cubicBezTo>
                    <a:pt x="28" y="40"/>
                    <a:pt x="19" y="39"/>
                    <a:pt x="12" y="44"/>
                  </a:cubicBezTo>
                  <a:cubicBezTo>
                    <a:pt x="8" y="46"/>
                    <a:pt x="4" y="49"/>
                    <a:pt x="0" y="52"/>
                  </a:cubicBezTo>
                  <a:cubicBezTo>
                    <a:pt x="6" y="109"/>
                    <a:pt x="6" y="82"/>
                    <a:pt x="36" y="112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1588" y="1734"/>
              <a:ext cx="479" cy="282"/>
            </a:xfrm>
            <a:custGeom>
              <a:avLst/>
              <a:gdLst>
                <a:gd name="T0" fmla="*/ 80 w 479"/>
                <a:gd name="T1" fmla="*/ 254 h 282"/>
                <a:gd name="T2" fmla="*/ 140 w 479"/>
                <a:gd name="T3" fmla="*/ 282 h 282"/>
                <a:gd name="T4" fmla="*/ 200 w 479"/>
                <a:gd name="T5" fmla="*/ 274 h 282"/>
                <a:gd name="T6" fmla="*/ 224 w 479"/>
                <a:gd name="T7" fmla="*/ 266 h 282"/>
                <a:gd name="T8" fmla="*/ 284 w 479"/>
                <a:gd name="T9" fmla="*/ 234 h 282"/>
                <a:gd name="T10" fmla="*/ 332 w 479"/>
                <a:gd name="T11" fmla="*/ 250 h 282"/>
                <a:gd name="T12" fmla="*/ 356 w 479"/>
                <a:gd name="T13" fmla="*/ 258 h 282"/>
                <a:gd name="T14" fmla="*/ 460 w 479"/>
                <a:gd name="T15" fmla="*/ 214 h 282"/>
                <a:gd name="T16" fmla="*/ 476 w 479"/>
                <a:gd name="T17" fmla="*/ 190 h 282"/>
                <a:gd name="T18" fmla="*/ 412 w 479"/>
                <a:gd name="T19" fmla="*/ 146 h 282"/>
                <a:gd name="T20" fmla="*/ 396 w 479"/>
                <a:gd name="T21" fmla="*/ 134 h 282"/>
                <a:gd name="T22" fmla="*/ 380 w 479"/>
                <a:gd name="T23" fmla="*/ 130 h 282"/>
                <a:gd name="T24" fmla="*/ 372 w 479"/>
                <a:gd name="T25" fmla="*/ 118 h 282"/>
                <a:gd name="T26" fmla="*/ 288 w 479"/>
                <a:gd name="T27" fmla="*/ 62 h 282"/>
                <a:gd name="T28" fmla="*/ 236 w 479"/>
                <a:gd name="T29" fmla="*/ 26 h 282"/>
                <a:gd name="T30" fmla="*/ 224 w 479"/>
                <a:gd name="T31" fmla="*/ 18 h 282"/>
                <a:gd name="T32" fmla="*/ 188 w 479"/>
                <a:gd name="T33" fmla="*/ 6 h 282"/>
                <a:gd name="T34" fmla="*/ 76 w 479"/>
                <a:gd name="T35" fmla="*/ 26 h 282"/>
                <a:gd name="T36" fmla="*/ 12 w 479"/>
                <a:gd name="T37" fmla="*/ 42 h 282"/>
                <a:gd name="T38" fmla="*/ 4 w 479"/>
                <a:gd name="T39" fmla="*/ 66 h 282"/>
                <a:gd name="T40" fmla="*/ 0 w 479"/>
                <a:gd name="T41" fmla="*/ 78 h 282"/>
                <a:gd name="T42" fmla="*/ 24 w 479"/>
                <a:gd name="T43" fmla="*/ 114 h 282"/>
                <a:gd name="T44" fmla="*/ 48 w 479"/>
                <a:gd name="T45" fmla="*/ 130 h 282"/>
                <a:gd name="T46" fmla="*/ 80 w 479"/>
                <a:gd name="T47" fmla="*/ 25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282">
                  <a:moveTo>
                    <a:pt x="80" y="254"/>
                  </a:moveTo>
                  <a:cubicBezTo>
                    <a:pt x="96" y="264"/>
                    <a:pt x="120" y="275"/>
                    <a:pt x="140" y="282"/>
                  </a:cubicBezTo>
                  <a:cubicBezTo>
                    <a:pt x="170" y="279"/>
                    <a:pt x="176" y="280"/>
                    <a:pt x="200" y="274"/>
                  </a:cubicBezTo>
                  <a:cubicBezTo>
                    <a:pt x="208" y="271"/>
                    <a:pt x="224" y="266"/>
                    <a:pt x="224" y="266"/>
                  </a:cubicBezTo>
                  <a:cubicBezTo>
                    <a:pt x="238" y="251"/>
                    <a:pt x="264" y="240"/>
                    <a:pt x="284" y="234"/>
                  </a:cubicBezTo>
                  <a:cubicBezTo>
                    <a:pt x="300" y="239"/>
                    <a:pt x="316" y="244"/>
                    <a:pt x="332" y="250"/>
                  </a:cubicBezTo>
                  <a:cubicBezTo>
                    <a:pt x="340" y="252"/>
                    <a:pt x="356" y="258"/>
                    <a:pt x="356" y="258"/>
                  </a:cubicBezTo>
                  <a:cubicBezTo>
                    <a:pt x="395" y="253"/>
                    <a:pt x="427" y="235"/>
                    <a:pt x="460" y="214"/>
                  </a:cubicBezTo>
                  <a:cubicBezTo>
                    <a:pt x="465" y="206"/>
                    <a:pt x="479" y="199"/>
                    <a:pt x="476" y="190"/>
                  </a:cubicBezTo>
                  <a:cubicBezTo>
                    <a:pt x="468" y="167"/>
                    <a:pt x="434" y="153"/>
                    <a:pt x="412" y="146"/>
                  </a:cubicBezTo>
                  <a:cubicBezTo>
                    <a:pt x="406" y="142"/>
                    <a:pt x="401" y="136"/>
                    <a:pt x="396" y="134"/>
                  </a:cubicBezTo>
                  <a:cubicBezTo>
                    <a:pt x="391" y="131"/>
                    <a:pt x="384" y="133"/>
                    <a:pt x="380" y="130"/>
                  </a:cubicBezTo>
                  <a:cubicBezTo>
                    <a:pt x="376" y="127"/>
                    <a:pt x="375" y="121"/>
                    <a:pt x="372" y="118"/>
                  </a:cubicBezTo>
                  <a:cubicBezTo>
                    <a:pt x="347" y="96"/>
                    <a:pt x="315" y="80"/>
                    <a:pt x="288" y="62"/>
                  </a:cubicBezTo>
                  <a:cubicBezTo>
                    <a:pt x="270" y="50"/>
                    <a:pt x="253" y="37"/>
                    <a:pt x="236" y="26"/>
                  </a:cubicBezTo>
                  <a:cubicBezTo>
                    <a:pt x="232" y="23"/>
                    <a:pt x="224" y="18"/>
                    <a:pt x="224" y="18"/>
                  </a:cubicBezTo>
                  <a:cubicBezTo>
                    <a:pt x="212" y="0"/>
                    <a:pt x="207" y="1"/>
                    <a:pt x="188" y="6"/>
                  </a:cubicBezTo>
                  <a:cubicBezTo>
                    <a:pt x="157" y="51"/>
                    <a:pt x="153" y="29"/>
                    <a:pt x="76" y="26"/>
                  </a:cubicBezTo>
                  <a:cubicBezTo>
                    <a:pt x="45" y="29"/>
                    <a:pt x="34" y="26"/>
                    <a:pt x="12" y="42"/>
                  </a:cubicBezTo>
                  <a:cubicBezTo>
                    <a:pt x="9" y="50"/>
                    <a:pt x="6" y="58"/>
                    <a:pt x="4" y="66"/>
                  </a:cubicBezTo>
                  <a:cubicBezTo>
                    <a:pt x="2" y="70"/>
                    <a:pt x="0" y="78"/>
                    <a:pt x="0" y="78"/>
                  </a:cubicBezTo>
                  <a:cubicBezTo>
                    <a:pt x="4" y="101"/>
                    <a:pt x="4" y="103"/>
                    <a:pt x="24" y="114"/>
                  </a:cubicBezTo>
                  <a:cubicBezTo>
                    <a:pt x="32" y="118"/>
                    <a:pt x="48" y="130"/>
                    <a:pt x="48" y="130"/>
                  </a:cubicBezTo>
                  <a:cubicBezTo>
                    <a:pt x="71" y="165"/>
                    <a:pt x="74" y="213"/>
                    <a:pt x="80" y="254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2180" y="1884"/>
              <a:ext cx="1292" cy="700"/>
            </a:xfrm>
            <a:custGeom>
              <a:avLst/>
              <a:gdLst>
                <a:gd name="T0" fmla="*/ 0 w 1292"/>
                <a:gd name="T1" fmla="*/ 36 h 700"/>
                <a:gd name="T2" fmla="*/ 96 w 1292"/>
                <a:gd name="T3" fmla="*/ 48 h 700"/>
                <a:gd name="T4" fmla="*/ 124 w 1292"/>
                <a:gd name="T5" fmla="*/ 100 h 700"/>
                <a:gd name="T6" fmla="*/ 164 w 1292"/>
                <a:gd name="T7" fmla="*/ 148 h 700"/>
                <a:gd name="T8" fmla="*/ 220 w 1292"/>
                <a:gd name="T9" fmla="*/ 132 h 700"/>
                <a:gd name="T10" fmla="*/ 300 w 1292"/>
                <a:gd name="T11" fmla="*/ 164 h 700"/>
                <a:gd name="T12" fmla="*/ 308 w 1292"/>
                <a:gd name="T13" fmla="*/ 188 h 700"/>
                <a:gd name="T14" fmla="*/ 300 w 1292"/>
                <a:gd name="T15" fmla="*/ 220 h 700"/>
                <a:gd name="T16" fmla="*/ 288 w 1292"/>
                <a:gd name="T17" fmla="*/ 400 h 700"/>
                <a:gd name="T18" fmla="*/ 304 w 1292"/>
                <a:gd name="T19" fmla="*/ 428 h 700"/>
                <a:gd name="T20" fmla="*/ 364 w 1292"/>
                <a:gd name="T21" fmla="*/ 540 h 700"/>
                <a:gd name="T22" fmla="*/ 400 w 1292"/>
                <a:gd name="T23" fmla="*/ 556 h 700"/>
                <a:gd name="T24" fmla="*/ 436 w 1292"/>
                <a:gd name="T25" fmla="*/ 552 h 700"/>
                <a:gd name="T26" fmla="*/ 444 w 1292"/>
                <a:gd name="T27" fmla="*/ 540 h 700"/>
                <a:gd name="T28" fmla="*/ 468 w 1292"/>
                <a:gd name="T29" fmla="*/ 520 h 700"/>
                <a:gd name="T30" fmla="*/ 552 w 1292"/>
                <a:gd name="T31" fmla="*/ 468 h 700"/>
                <a:gd name="T32" fmla="*/ 576 w 1292"/>
                <a:gd name="T33" fmla="*/ 460 h 700"/>
                <a:gd name="T34" fmla="*/ 560 w 1292"/>
                <a:gd name="T35" fmla="*/ 524 h 700"/>
                <a:gd name="T36" fmla="*/ 568 w 1292"/>
                <a:gd name="T37" fmla="*/ 572 h 700"/>
                <a:gd name="T38" fmla="*/ 612 w 1292"/>
                <a:gd name="T39" fmla="*/ 600 h 700"/>
                <a:gd name="T40" fmla="*/ 636 w 1292"/>
                <a:gd name="T41" fmla="*/ 608 h 700"/>
                <a:gd name="T42" fmla="*/ 720 w 1292"/>
                <a:gd name="T43" fmla="*/ 652 h 700"/>
                <a:gd name="T44" fmla="*/ 744 w 1292"/>
                <a:gd name="T45" fmla="*/ 660 h 700"/>
                <a:gd name="T46" fmla="*/ 756 w 1292"/>
                <a:gd name="T47" fmla="*/ 664 h 700"/>
                <a:gd name="T48" fmla="*/ 812 w 1292"/>
                <a:gd name="T49" fmla="*/ 700 h 700"/>
                <a:gd name="T50" fmla="*/ 840 w 1292"/>
                <a:gd name="T51" fmla="*/ 672 h 700"/>
                <a:gd name="T52" fmla="*/ 840 w 1292"/>
                <a:gd name="T53" fmla="*/ 672 h 700"/>
                <a:gd name="T54" fmla="*/ 880 w 1292"/>
                <a:gd name="T55" fmla="*/ 652 h 700"/>
                <a:gd name="T56" fmla="*/ 1040 w 1292"/>
                <a:gd name="T57" fmla="*/ 668 h 700"/>
                <a:gd name="T58" fmla="*/ 1104 w 1292"/>
                <a:gd name="T59" fmla="*/ 680 h 700"/>
                <a:gd name="T60" fmla="*/ 1180 w 1292"/>
                <a:gd name="T61" fmla="*/ 672 h 700"/>
                <a:gd name="T62" fmla="*/ 1196 w 1292"/>
                <a:gd name="T63" fmla="*/ 648 h 700"/>
                <a:gd name="T64" fmla="*/ 1204 w 1292"/>
                <a:gd name="T65" fmla="*/ 624 h 700"/>
                <a:gd name="T66" fmla="*/ 1208 w 1292"/>
                <a:gd name="T67" fmla="*/ 548 h 700"/>
                <a:gd name="T68" fmla="*/ 1204 w 1292"/>
                <a:gd name="T69" fmla="*/ 444 h 700"/>
                <a:gd name="T70" fmla="*/ 1260 w 1292"/>
                <a:gd name="T71" fmla="*/ 220 h 700"/>
                <a:gd name="T72" fmla="*/ 1292 w 1292"/>
                <a:gd name="T73" fmla="*/ 196 h 700"/>
                <a:gd name="T74" fmla="*/ 1264 w 1292"/>
                <a:gd name="T75" fmla="*/ 144 h 700"/>
                <a:gd name="T76" fmla="*/ 1224 w 1292"/>
                <a:gd name="T77" fmla="*/ 116 h 700"/>
                <a:gd name="T78" fmla="*/ 1152 w 1292"/>
                <a:gd name="T79" fmla="*/ 120 h 700"/>
                <a:gd name="T80" fmla="*/ 1108 w 1292"/>
                <a:gd name="T81" fmla="*/ 88 h 700"/>
                <a:gd name="T82" fmla="*/ 972 w 1292"/>
                <a:gd name="T83" fmla="*/ 100 h 700"/>
                <a:gd name="T84" fmla="*/ 916 w 1292"/>
                <a:gd name="T85" fmla="*/ 136 h 700"/>
                <a:gd name="T86" fmla="*/ 824 w 1292"/>
                <a:gd name="T87" fmla="*/ 104 h 700"/>
                <a:gd name="T88" fmla="*/ 780 w 1292"/>
                <a:gd name="T89" fmla="*/ 88 h 700"/>
                <a:gd name="T90" fmla="*/ 740 w 1292"/>
                <a:gd name="T91" fmla="*/ 96 h 700"/>
                <a:gd name="T92" fmla="*/ 716 w 1292"/>
                <a:gd name="T93" fmla="*/ 84 h 700"/>
                <a:gd name="T94" fmla="*/ 580 w 1292"/>
                <a:gd name="T95" fmla="*/ 84 h 700"/>
                <a:gd name="T96" fmla="*/ 428 w 1292"/>
                <a:gd name="T97" fmla="*/ 88 h 700"/>
                <a:gd name="T98" fmla="*/ 328 w 1292"/>
                <a:gd name="T99" fmla="*/ 76 h 700"/>
                <a:gd name="T100" fmla="*/ 296 w 1292"/>
                <a:gd name="T101" fmla="*/ 32 h 700"/>
                <a:gd name="T102" fmla="*/ 232 w 1292"/>
                <a:gd name="T103" fmla="*/ 16 h 700"/>
                <a:gd name="T104" fmla="*/ 136 w 1292"/>
                <a:gd name="T105" fmla="*/ 4 h 700"/>
                <a:gd name="T106" fmla="*/ 20 w 1292"/>
                <a:gd name="T107" fmla="*/ 36 h 700"/>
                <a:gd name="T108" fmla="*/ 0 w 1292"/>
                <a:gd name="T109" fmla="*/ 3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2" h="700">
                  <a:moveTo>
                    <a:pt x="0" y="36"/>
                  </a:moveTo>
                  <a:cubicBezTo>
                    <a:pt x="33" y="27"/>
                    <a:pt x="67" y="29"/>
                    <a:pt x="96" y="48"/>
                  </a:cubicBezTo>
                  <a:cubicBezTo>
                    <a:pt x="106" y="63"/>
                    <a:pt x="116" y="83"/>
                    <a:pt x="124" y="100"/>
                  </a:cubicBezTo>
                  <a:cubicBezTo>
                    <a:pt x="135" y="125"/>
                    <a:pt x="134" y="138"/>
                    <a:pt x="164" y="148"/>
                  </a:cubicBezTo>
                  <a:cubicBezTo>
                    <a:pt x="182" y="141"/>
                    <a:pt x="201" y="136"/>
                    <a:pt x="220" y="132"/>
                  </a:cubicBezTo>
                  <a:cubicBezTo>
                    <a:pt x="275" y="136"/>
                    <a:pt x="268" y="132"/>
                    <a:pt x="300" y="164"/>
                  </a:cubicBezTo>
                  <a:cubicBezTo>
                    <a:pt x="302" y="172"/>
                    <a:pt x="310" y="179"/>
                    <a:pt x="308" y="188"/>
                  </a:cubicBezTo>
                  <a:cubicBezTo>
                    <a:pt x="305" y="198"/>
                    <a:pt x="300" y="220"/>
                    <a:pt x="300" y="220"/>
                  </a:cubicBezTo>
                  <a:cubicBezTo>
                    <a:pt x="305" y="291"/>
                    <a:pt x="305" y="331"/>
                    <a:pt x="288" y="400"/>
                  </a:cubicBezTo>
                  <a:cubicBezTo>
                    <a:pt x="298" y="443"/>
                    <a:pt x="282" y="389"/>
                    <a:pt x="304" y="428"/>
                  </a:cubicBezTo>
                  <a:cubicBezTo>
                    <a:pt x="323" y="462"/>
                    <a:pt x="318" y="528"/>
                    <a:pt x="364" y="540"/>
                  </a:cubicBezTo>
                  <a:cubicBezTo>
                    <a:pt x="374" y="547"/>
                    <a:pt x="400" y="556"/>
                    <a:pt x="400" y="556"/>
                  </a:cubicBezTo>
                  <a:cubicBezTo>
                    <a:pt x="412" y="554"/>
                    <a:pt x="424" y="556"/>
                    <a:pt x="436" y="552"/>
                  </a:cubicBezTo>
                  <a:cubicBezTo>
                    <a:pt x="440" y="550"/>
                    <a:pt x="440" y="543"/>
                    <a:pt x="444" y="540"/>
                  </a:cubicBezTo>
                  <a:cubicBezTo>
                    <a:pt x="451" y="532"/>
                    <a:pt x="459" y="526"/>
                    <a:pt x="468" y="520"/>
                  </a:cubicBezTo>
                  <a:cubicBezTo>
                    <a:pt x="491" y="501"/>
                    <a:pt x="523" y="477"/>
                    <a:pt x="552" y="468"/>
                  </a:cubicBezTo>
                  <a:cubicBezTo>
                    <a:pt x="571" y="448"/>
                    <a:pt x="562" y="432"/>
                    <a:pt x="576" y="460"/>
                  </a:cubicBezTo>
                  <a:cubicBezTo>
                    <a:pt x="572" y="489"/>
                    <a:pt x="568" y="499"/>
                    <a:pt x="560" y="524"/>
                  </a:cubicBezTo>
                  <a:cubicBezTo>
                    <a:pt x="561" y="540"/>
                    <a:pt x="555" y="561"/>
                    <a:pt x="568" y="572"/>
                  </a:cubicBezTo>
                  <a:cubicBezTo>
                    <a:pt x="580" y="583"/>
                    <a:pt x="596" y="592"/>
                    <a:pt x="612" y="600"/>
                  </a:cubicBezTo>
                  <a:cubicBezTo>
                    <a:pt x="619" y="603"/>
                    <a:pt x="636" y="608"/>
                    <a:pt x="636" y="608"/>
                  </a:cubicBezTo>
                  <a:cubicBezTo>
                    <a:pt x="660" y="644"/>
                    <a:pt x="675" y="645"/>
                    <a:pt x="720" y="652"/>
                  </a:cubicBezTo>
                  <a:cubicBezTo>
                    <a:pt x="728" y="654"/>
                    <a:pt x="736" y="657"/>
                    <a:pt x="744" y="660"/>
                  </a:cubicBezTo>
                  <a:cubicBezTo>
                    <a:pt x="748" y="661"/>
                    <a:pt x="756" y="664"/>
                    <a:pt x="756" y="664"/>
                  </a:cubicBezTo>
                  <a:cubicBezTo>
                    <a:pt x="778" y="686"/>
                    <a:pt x="782" y="690"/>
                    <a:pt x="812" y="700"/>
                  </a:cubicBezTo>
                  <a:lnTo>
                    <a:pt x="840" y="672"/>
                  </a:lnTo>
                  <a:cubicBezTo>
                    <a:pt x="840" y="672"/>
                    <a:pt x="840" y="672"/>
                    <a:pt x="840" y="672"/>
                  </a:cubicBezTo>
                  <a:cubicBezTo>
                    <a:pt x="852" y="663"/>
                    <a:pt x="865" y="656"/>
                    <a:pt x="880" y="652"/>
                  </a:cubicBezTo>
                  <a:cubicBezTo>
                    <a:pt x="937" y="654"/>
                    <a:pt x="984" y="660"/>
                    <a:pt x="1040" y="668"/>
                  </a:cubicBezTo>
                  <a:cubicBezTo>
                    <a:pt x="1060" y="674"/>
                    <a:pt x="1082" y="675"/>
                    <a:pt x="1104" y="680"/>
                  </a:cubicBezTo>
                  <a:cubicBezTo>
                    <a:pt x="1129" y="678"/>
                    <a:pt x="1161" y="690"/>
                    <a:pt x="1180" y="672"/>
                  </a:cubicBezTo>
                  <a:cubicBezTo>
                    <a:pt x="1186" y="665"/>
                    <a:pt x="1192" y="657"/>
                    <a:pt x="1196" y="648"/>
                  </a:cubicBezTo>
                  <a:cubicBezTo>
                    <a:pt x="1198" y="640"/>
                    <a:pt x="1204" y="624"/>
                    <a:pt x="1204" y="624"/>
                  </a:cubicBezTo>
                  <a:cubicBezTo>
                    <a:pt x="1205" y="598"/>
                    <a:pt x="1208" y="573"/>
                    <a:pt x="1208" y="548"/>
                  </a:cubicBezTo>
                  <a:cubicBezTo>
                    <a:pt x="1208" y="513"/>
                    <a:pt x="1204" y="478"/>
                    <a:pt x="1204" y="444"/>
                  </a:cubicBezTo>
                  <a:cubicBezTo>
                    <a:pt x="1204" y="398"/>
                    <a:pt x="1206" y="255"/>
                    <a:pt x="1260" y="220"/>
                  </a:cubicBezTo>
                  <a:cubicBezTo>
                    <a:pt x="1279" y="226"/>
                    <a:pt x="1280" y="211"/>
                    <a:pt x="1292" y="196"/>
                  </a:cubicBezTo>
                  <a:cubicBezTo>
                    <a:pt x="1288" y="164"/>
                    <a:pt x="1292" y="153"/>
                    <a:pt x="1264" y="144"/>
                  </a:cubicBezTo>
                  <a:cubicBezTo>
                    <a:pt x="1258" y="127"/>
                    <a:pt x="1240" y="121"/>
                    <a:pt x="1224" y="116"/>
                  </a:cubicBezTo>
                  <a:cubicBezTo>
                    <a:pt x="1199" y="132"/>
                    <a:pt x="1179" y="126"/>
                    <a:pt x="1152" y="120"/>
                  </a:cubicBezTo>
                  <a:cubicBezTo>
                    <a:pt x="1140" y="103"/>
                    <a:pt x="1126" y="94"/>
                    <a:pt x="1108" y="88"/>
                  </a:cubicBezTo>
                  <a:cubicBezTo>
                    <a:pt x="1056" y="90"/>
                    <a:pt x="1021" y="95"/>
                    <a:pt x="972" y="100"/>
                  </a:cubicBezTo>
                  <a:cubicBezTo>
                    <a:pt x="948" y="107"/>
                    <a:pt x="939" y="128"/>
                    <a:pt x="916" y="136"/>
                  </a:cubicBezTo>
                  <a:cubicBezTo>
                    <a:pt x="883" y="131"/>
                    <a:pt x="853" y="118"/>
                    <a:pt x="824" y="104"/>
                  </a:cubicBezTo>
                  <a:cubicBezTo>
                    <a:pt x="810" y="97"/>
                    <a:pt x="780" y="88"/>
                    <a:pt x="780" y="88"/>
                  </a:cubicBezTo>
                  <a:cubicBezTo>
                    <a:pt x="766" y="89"/>
                    <a:pt x="753" y="98"/>
                    <a:pt x="740" y="96"/>
                  </a:cubicBezTo>
                  <a:cubicBezTo>
                    <a:pt x="731" y="94"/>
                    <a:pt x="724" y="86"/>
                    <a:pt x="716" y="84"/>
                  </a:cubicBezTo>
                  <a:cubicBezTo>
                    <a:pt x="667" y="86"/>
                    <a:pt x="626" y="95"/>
                    <a:pt x="580" y="84"/>
                  </a:cubicBezTo>
                  <a:cubicBezTo>
                    <a:pt x="521" y="87"/>
                    <a:pt x="488" y="91"/>
                    <a:pt x="428" y="88"/>
                  </a:cubicBezTo>
                  <a:cubicBezTo>
                    <a:pt x="394" y="82"/>
                    <a:pt x="361" y="82"/>
                    <a:pt x="328" y="76"/>
                  </a:cubicBezTo>
                  <a:cubicBezTo>
                    <a:pt x="308" y="63"/>
                    <a:pt x="315" y="44"/>
                    <a:pt x="296" y="32"/>
                  </a:cubicBezTo>
                  <a:cubicBezTo>
                    <a:pt x="285" y="0"/>
                    <a:pt x="264" y="13"/>
                    <a:pt x="232" y="16"/>
                  </a:cubicBezTo>
                  <a:cubicBezTo>
                    <a:pt x="193" y="28"/>
                    <a:pt x="173" y="13"/>
                    <a:pt x="136" y="4"/>
                  </a:cubicBezTo>
                  <a:cubicBezTo>
                    <a:pt x="91" y="7"/>
                    <a:pt x="57" y="11"/>
                    <a:pt x="20" y="36"/>
                  </a:cubicBezTo>
                  <a:cubicBezTo>
                    <a:pt x="13" y="54"/>
                    <a:pt x="19" y="50"/>
                    <a:pt x="0" y="36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4100" y="3024"/>
              <a:ext cx="231" cy="538"/>
            </a:xfrm>
            <a:custGeom>
              <a:avLst/>
              <a:gdLst>
                <a:gd name="T0" fmla="*/ 216 w 231"/>
                <a:gd name="T1" fmla="*/ 0 h 538"/>
                <a:gd name="T2" fmla="*/ 188 w 231"/>
                <a:gd name="T3" fmla="*/ 56 h 538"/>
                <a:gd name="T4" fmla="*/ 164 w 231"/>
                <a:gd name="T5" fmla="*/ 72 h 538"/>
                <a:gd name="T6" fmla="*/ 124 w 231"/>
                <a:gd name="T7" fmla="*/ 144 h 538"/>
                <a:gd name="T8" fmla="*/ 76 w 231"/>
                <a:gd name="T9" fmla="*/ 228 h 538"/>
                <a:gd name="T10" fmla="*/ 40 w 231"/>
                <a:gd name="T11" fmla="*/ 340 h 538"/>
                <a:gd name="T12" fmla="*/ 4 w 231"/>
                <a:gd name="T13" fmla="*/ 512 h 538"/>
                <a:gd name="T14" fmla="*/ 8 w 231"/>
                <a:gd name="T15" fmla="*/ 536 h 538"/>
                <a:gd name="T16" fmla="*/ 32 w 231"/>
                <a:gd name="T17" fmla="*/ 520 h 538"/>
                <a:gd name="T18" fmla="*/ 60 w 231"/>
                <a:gd name="T19" fmla="*/ 488 h 538"/>
                <a:gd name="T20" fmla="*/ 84 w 231"/>
                <a:gd name="T21" fmla="*/ 400 h 538"/>
                <a:gd name="T22" fmla="*/ 104 w 231"/>
                <a:gd name="T23" fmla="*/ 376 h 538"/>
                <a:gd name="T24" fmla="*/ 140 w 231"/>
                <a:gd name="T25" fmla="*/ 276 h 538"/>
                <a:gd name="T26" fmla="*/ 148 w 231"/>
                <a:gd name="T27" fmla="*/ 244 h 538"/>
                <a:gd name="T28" fmla="*/ 152 w 231"/>
                <a:gd name="T29" fmla="*/ 228 h 538"/>
                <a:gd name="T30" fmla="*/ 164 w 231"/>
                <a:gd name="T31" fmla="*/ 168 h 538"/>
                <a:gd name="T32" fmla="*/ 188 w 231"/>
                <a:gd name="T33" fmla="*/ 132 h 538"/>
                <a:gd name="T34" fmla="*/ 212 w 231"/>
                <a:gd name="T35" fmla="*/ 84 h 538"/>
                <a:gd name="T36" fmla="*/ 216 w 231"/>
                <a:gd name="T3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538">
                  <a:moveTo>
                    <a:pt x="216" y="0"/>
                  </a:moveTo>
                  <a:cubicBezTo>
                    <a:pt x="210" y="16"/>
                    <a:pt x="200" y="44"/>
                    <a:pt x="188" y="56"/>
                  </a:cubicBezTo>
                  <a:cubicBezTo>
                    <a:pt x="180" y="62"/>
                    <a:pt x="164" y="72"/>
                    <a:pt x="164" y="72"/>
                  </a:cubicBezTo>
                  <a:cubicBezTo>
                    <a:pt x="154" y="101"/>
                    <a:pt x="146" y="121"/>
                    <a:pt x="124" y="144"/>
                  </a:cubicBezTo>
                  <a:cubicBezTo>
                    <a:pt x="113" y="175"/>
                    <a:pt x="95" y="201"/>
                    <a:pt x="76" y="228"/>
                  </a:cubicBezTo>
                  <a:cubicBezTo>
                    <a:pt x="63" y="265"/>
                    <a:pt x="49" y="302"/>
                    <a:pt x="40" y="340"/>
                  </a:cubicBezTo>
                  <a:cubicBezTo>
                    <a:pt x="34" y="397"/>
                    <a:pt x="18" y="455"/>
                    <a:pt x="4" y="512"/>
                  </a:cubicBezTo>
                  <a:cubicBezTo>
                    <a:pt x="5" y="520"/>
                    <a:pt x="0" y="533"/>
                    <a:pt x="8" y="536"/>
                  </a:cubicBezTo>
                  <a:cubicBezTo>
                    <a:pt x="17" y="538"/>
                    <a:pt x="32" y="520"/>
                    <a:pt x="32" y="520"/>
                  </a:cubicBezTo>
                  <a:cubicBezTo>
                    <a:pt x="40" y="507"/>
                    <a:pt x="53" y="502"/>
                    <a:pt x="60" y="488"/>
                  </a:cubicBezTo>
                  <a:cubicBezTo>
                    <a:pt x="69" y="466"/>
                    <a:pt x="69" y="414"/>
                    <a:pt x="84" y="400"/>
                  </a:cubicBezTo>
                  <a:cubicBezTo>
                    <a:pt x="99" y="384"/>
                    <a:pt x="92" y="392"/>
                    <a:pt x="104" y="376"/>
                  </a:cubicBezTo>
                  <a:cubicBezTo>
                    <a:pt x="112" y="342"/>
                    <a:pt x="120" y="305"/>
                    <a:pt x="140" y="276"/>
                  </a:cubicBezTo>
                  <a:cubicBezTo>
                    <a:pt x="142" y="265"/>
                    <a:pt x="145" y="254"/>
                    <a:pt x="148" y="244"/>
                  </a:cubicBezTo>
                  <a:cubicBezTo>
                    <a:pt x="149" y="238"/>
                    <a:pt x="152" y="228"/>
                    <a:pt x="152" y="228"/>
                  </a:cubicBezTo>
                  <a:cubicBezTo>
                    <a:pt x="153" y="214"/>
                    <a:pt x="154" y="182"/>
                    <a:pt x="164" y="168"/>
                  </a:cubicBezTo>
                  <a:cubicBezTo>
                    <a:pt x="172" y="156"/>
                    <a:pt x="183" y="145"/>
                    <a:pt x="188" y="132"/>
                  </a:cubicBezTo>
                  <a:cubicBezTo>
                    <a:pt x="194" y="113"/>
                    <a:pt x="195" y="95"/>
                    <a:pt x="212" y="84"/>
                  </a:cubicBezTo>
                  <a:cubicBezTo>
                    <a:pt x="231" y="55"/>
                    <a:pt x="216" y="31"/>
                    <a:pt x="216" y="0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ounded Rectangular Callout 10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91383"/>
              <a:gd name="adj2" fmla="val -505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C07C1D"/>
                </a:solidFill>
                <a:latin typeface="Arial" pitchFamily="34" charset="0"/>
              </a:rPr>
              <a:t>Tropical Rain Forest</a:t>
            </a:r>
            <a:endParaRPr lang="en-US" sz="3000" b="1" dirty="0">
              <a:solidFill>
                <a:srgbClr val="C07C1D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  <a:endParaRPr lang="en-US" sz="8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7575552" presetClass="entr" presetSubtype="1675963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759666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005A00"/>
                </a:solidFill>
                <a:latin typeface="Arial" pitchFamily="34" charset="0"/>
              </a:rPr>
              <a:t>Tropical Rain Forest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1641475"/>
            <a:ext cx="8166100" cy="428625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rgbClr val="005A00"/>
                </a:solidFill>
                <a:latin typeface="Arial" pitchFamily="34" charset="0"/>
              </a:rPr>
              <a:t>• </a:t>
            </a:r>
            <a:r>
              <a:rPr lang="en-US" sz="3000" b="1" u="sng" dirty="0">
                <a:solidFill>
                  <a:srgbClr val="005A00"/>
                </a:solidFill>
                <a:latin typeface="Arial" pitchFamily="34" charset="0"/>
              </a:rPr>
              <a:t>The equatorial region of Africa has high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005A00"/>
                </a:solidFill>
                <a:latin typeface="Arial" pitchFamily="34" charset="0"/>
              </a:rPr>
              <a:t>  temperatures year-round</a:t>
            </a:r>
            <a:r>
              <a:rPr lang="en-US" sz="3000" b="1" dirty="0">
                <a:solidFill>
                  <a:srgbClr val="005A00"/>
                </a:solidFill>
                <a:latin typeface="Arial" pitchFamily="34" charset="0"/>
              </a:rPr>
              <a:t>. 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005A00"/>
                </a:solidFill>
                <a:latin typeface="Arial" pitchFamily="34" charset="0"/>
              </a:rPr>
              <a:t>• These areas typically </a:t>
            </a:r>
            <a:r>
              <a:rPr lang="en-US" sz="3000" b="1" u="sng" dirty="0">
                <a:solidFill>
                  <a:srgbClr val="005A00"/>
                </a:solidFill>
                <a:latin typeface="Arial" pitchFamily="34" charset="0"/>
              </a:rPr>
              <a:t>have 50-60 inches of</a:t>
            </a:r>
          </a:p>
          <a:p>
            <a:pPr marL="609600" indent="-609600" algn="l">
              <a:lnSpc>
                <a:spcPct val="90000"/>
              </a:lnSpc>
            </a:pPr>
            <a:r>
              <a:rPr lang="en-US" sz="3000" b="1" u="sng" dirty="0">
                <a:solidFill>
                  <a:srgbClr val="005A00"/>
                </a:solidFill>
                <a:latin typeface="Arial" pitchFamily="34" charset="0"/>
              </a:rPr>
              <a:t>  rain per year.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005A00"/>
                </a:solidFill>
                <a:latin typeface="Arial" pitchFamily="34" charset="0"/>
              </a:rPr>
              <a:t>• The rain forests suit </a:t>
            </a:r>
            <a:r>
              <a:rPr lang="en-US" sz="3000" b="1" u="sng" dirty="0">
                <a:solidFill>
                  <a:srgbClr val="005A00"/>
                </a:solidFill>
                <a:latin typeface="Arial" pitchFamily="34" charset="0"/>
              </a:rPr>
              <a:t>animals such as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005A00"/>
                </a:solidFill>
                <a:latin typeface="Arial" pitchFamily="34" charset="0"/>
              </a:rPr>
              <a:t>   chimpanzees, gorillas, hippos, and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rgbClr val="005A00"/>
                </a:solidFill>
                <a:latin typeface="Arial" pitchFamily="34" charset="0"/>
              </a:rPr>
              <a:t>   African gray parrots.</a:t>
            </a:r>
          </a:p>
          <a:p>
            <a:pPr marL="609600" indent="-609600" algn="l">
              <a:lnSpc>
                <a:spcPct val="90000"/>
              </a:lnSpc>
            </a:pPr>
            <a:endParaRPr lang="en-US" sz="3000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sz="28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FF5014"/>
                </a:solidFill>
                <a:latin typeface="Arial" pitchFamily="34" charset="0"/>
              </a:rPr>
              <a:t>Savanna</a:t>
            </a: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255A1D"/>
                </a:solidFill>
                <a:latin typeface="Arial" pitchFamily="34" charset="0"/>
              </a:rPr>
              <a:t>Tropical rain forest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80381E"/>
                </a:solidFill>
                <a:latin typeface="Arial" pitchFamily="34" charset="0"/>
              </a:rPr>
              <a:t>Atlas Mountains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2288"/>
            <a:ext cx="4146550" cy="2898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722" y="2543702"/>
            <a:ext cx="3849262" cy="3833347"/>
            <a:chOff x="2057400" y="1371600"/>
            <a:chExt cx="5029200" cy="4038600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9" r="59772" b="79919"/>
            <a:stretch>
              <a:fillRect/>
            </a:stretch>
          </p:blipFill>
          <p:spPr bwMode="auto">
            <a:xfrm>
              <a:off x="2057400" y="1371600"/>
              <a:ext cx="5029200" cy="4038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2625725" y="2370138"/>
              <a:ext cx="4452938" cy="2339975"/>
            </a:xfrm>
            <a:custGeom>
              <a:avLst/>
              <a:gdLst>
                <a:gd name="T0" fmla="*/ 1624 w 2805"/>
                <a:gd name="T1" fmla="*/ 175 h 1474"/>
                <a:gd name="T2" fmla="*/ 1468 w 2805"/>
                <a:gd name="T3" fmla="*/ 234 h 1474"/>
                <a:gd name="T4" fmla="*/ 1410 w 2805"/>
                <a:gd name="T5" fmla="*/ 263 h 1474"/>
                <a:gd name="T6" fmla="*/ 1312 w 2805"/>
                <a:gd name="T7" fmla="*/ 302 h 1474"/>
                <a:gd name="T8" fmla="*/ 1058 w 2805"/>
                <a:gd name="T9" fmla="*/ 293 h 1474"/>
                <a:gd name="T10" fmla="*/ 883 w 2805"/>
                <a:gd name="T11" fmla="*/ 215 h 1474"/>
                <a:gd name="T12" fmla="*/ 775 w 2805"/>
                <a:gd name="T13" fmla="*/ 302 h 1474"/>
                <a:gd name="T14" fmla="*/ 756 w 2805"/>
                <a:gd name="T15" fmla="*/ 332 h 1474"/>
                <a:gd name="T16" fmla="*/ 736 w 2805"/>
                <a:gd name="T17" fmla="*/ 361 h 1474"/>
                <a:gd name="T18" fmla="*/ 678 w 2805"/>
                <a:gd name="T19" fmla="*/ 449 h 1474"/>
                <a:gd name="T20" fmla="*/ 619 w 2805"/>
                <a:gd name="T21" fmla="*/ 488 h 1474"/>
                <a:gd name="T22" fmla="*/ 590 w 2805"/>
                <a:gd name="T23" fmla="*/ 507 h 1474"/>
                <a:gd name="T24" fmla="*/ 473 w 2805"/>
                <a:gd name="T25" fmla="*/ 585 h 1474"/>
                <a:gd name="T26" fmla="*/ 395 w 2805"/>
                <a:gd name="T27" fmla="*/ 673 h 1474"/>
                <a:gd name="T28" fmla="*/ 366 w 2805"/>
                <a:gd name="T29" fmla="*/ 761 h 1474"/>
                <a:gd name="T30" fmla="*/ 258 w 2805"/>
                <a:gd name="T31" fmla="*/ 917 h 1474"/>
                <a:gd name="T32" fmla="*/ 131 w 2805"/>
                <a:gd name="T33" fmla="*/ 1288 h 1474"/>
                <a:gd name="T34" fmla="*/ 63 w 2805"/>
                <a:gd name="T35" fmla="*/ 1415 h 1474"/>
                <a:gd name="T36" fmla="*/ 24 w 2805"/>
                <a:gd name="T37" fmla="*/ 1473 h 1474"/>
                <a:gd name="T38" fmla="*/ 239 w 2805"/>
                <a:gd name="T39" fmla="*/ 1463 h 1474"/>
                <a:gd name="T40" fmla="*/ 385 w 2805"/>
                <a:gd name="T41" fmla="*/ 1385 h 1474"/>
                <a:gd name="T42" fmla="*/ 463 w 2805"/>
                <a:gd name="T43" fmla="*/ 1298 h 1474"/>
                <a:gd name="T44" fmla="*/ 580 w 2805"/>
                <a:gd name="T45" fmla="*/ 1239 h 1474"/>
                <a:gd name="T46" fmla="*/ 639 w 2805"/>
                <a:gd name="T47" fmla="*/ 1220 h 1474"/>
                <a:gd name="T48" fmla="*/ 736 w 2805"/>
                <a:gd name="T49" fmla="*/ 1180 h 1474"/>
                <a:gd name="T50" fmla="*/ 844 w 2805"/>
                <a:gd name="T51" fmla="*/ 1132 h 1474"/>
                <a:gd name="T52" fmla="*/ 1000 w 2805"/>
                <a:gd name="T53" fmla="*/ 1034 h 1474"/>
                <a:gd name="T54" fmla="*/ 1263 w 2805"/>
                <a:gd name="T55" fmla="*/ 976 h 1474"/>
                <a:gd name="T56" fmla="*/ 1410 w 2805"/>
                <a:gd name="T57" fmla="*/ 937 h 1474"/>
                <a:gd name="T58" fmla="*/ 1497 w 2805"/>
                <a:gd name="T59" fmla="*/ 878 h 1474"/>
                <a:gd name="T60" fmla="*/ 1624 w 2805"/>
                <a:gd name="T61" fmla="*/ 810 h 1474"/>
                <a:gd name="T62" fmla="*/ 1771 w 2805"/>
                <a:gd name="T63" fmla="*/ 722 h 1474"/>
                <a:gd name="T64" fmla="*/ 2044 w 2805"/>
                <a:gd name="T65" fmla="*/ 546 h 1474"/>
                <a:gd name="T66" fmla="*/ 2171 w 2805"/>
                <a:gd name="T67" fmla="*/ 488 h 1474"/>
                <a:gd name="T68" fmla="*/ 2717 w 2805"/>
                <a:gd name="T69" fmla="*/ 419 h 1474"/>
                <a:gd name="T70" fmla="*/ 2805 w 2805"/>
                <a:gd name="T71" fmla="*/ 322 h 1474"/>
                <a:gd name="T72" fmla="*/ 2775 w 2805"/>
                <a:gd name="T73" fmla="*/ 185 h 1474"/>
                <a:gd name="T74" fmla="*/ 2766 w 2805"/>
                <a:gd name="T75" fmla="*/ 156 h 1474"/>
                <a:gd name="T76" fmla="*/ 2756 w 2805"/>
                <a:gd name="T77" fmla="*/ 68 h 1474"/>
                <a:gd name="T78" fmla="*/ 2727 w 2805"/>
                <a:gd name="T79" fmla="*/ 49 h 1474"/>
                <a:gd name="T80" fmla="*/ 2610 w 2805"/>
                <a:gd name="T81" fmla="*/ 0 h 1474"/>
                <a:gd name="T82" fmla="*/ 2502 w 2805"/>
                <a:gd name="T83" fmla="*/ 10 h 1474"/>
                <a:gd name="T84" fmla="*/ 2307 w 2805"/>
                <a:gd name="T85" fmla="*/ 68 h 1474"/>
                <a:gd name="T86" fmla="*/ 2210 w 2805"/>
                <a:gd name="T87" fmla="*/ 19 h 1474"/>
                <a:gd name="T88" fmla="*/ 1995 w 2805"/>
                <a:gd name="T89" fmla="*/ 58 h 1474"/>
                <a:gd name="T90" fmla="*/ 1800 w 2805"/>
                <a:gd name="T91" fmla="*/ 97 h 1474"/>
                <a:gd name="T92" fmla="*/ 1663 w 2805"/>
                <a:gd name="T93" fmla="*/ 136 h 1474"/>
                <a:gd name="T94" fmla="*/ 1634 w 2805"/>
                <a:gd name="T95" fmla="*/ 156 h 1474"/>
                <a:gd name="T96" fmla="*/ 1614 w 2805"/>
                <a:gd name="T97" fmla="*/ 185 h 1474"/>
                <a:gd name="T98" fmla="*/ 1624 w 2805"/>
                <a:gd name="T99" fmla="*/ 175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5" h="1474">
                  <a:moveTo>
                    <a:pt x="1624" y="175"/>
                  </a:moveTo>
                  <a:cubicBezTo>
                    <a:pt x="1573" y="209"/>
                    <a:pt x="1519" y="207"/>
                    <a:pt x="1468" y="234"/>
                  </a:cubicBezTo>
                  <a:cubicBezTo>
                    <a:pt x="1399" y="269"/>
                    <a:pt x="1477" y="242"/>
                    <a:pt x="1410" y="263"/>
                  </a:cubicBezTo>
                  <a:cubicBezTo>
                    <a:pt x="1376" y="285"/>
                    <a:pt x="1351" y="292"/>
                    <a:pt x="1312" y="302"/>
                  </a:cubicBezTo>
                  <a:cubicBezTo>
                    <a:pt x="1227" y="299"/>
                    <a:pt x="1142" y="301"/>
                    <a:pt x="1058" y="293"/>
                  </a:cubicBezTo>
                  <a:cubicBezTo>
                    <a:pt x="999" y="287"/>
                    <a:pt x="940" y="232"/>
                    <a:pt x="883" y="215"/>
                  </a:cubicBezTo>
                  <a:cubicBezTo>
                    <a:pt x="819" y="229"/>
                    <a:pt x="812" y="244"/>
                    <a:pt x="775" y="302"/>
                  </a:cubicBezTo>
                  <a:cubicBezTo>
                    <a:pt x="768" y="311"/>
                    <a:pt x="762" y="322"/>
                    <a:pt x="756" y="332"/>
                  </a:cubicBezTo>
                  <a:cubicBezTo>
                    <a:pt x="749" y="341"/>
                    <a:pt x="736" y="361"/>
                    <a:pt x="736" y="361"/>
                  </a:cubicBezTo>
                  <a:cubicBezTo>
                    <a:pt x="724" y="396"/>
                    <a:pt x="708" y="425"/>
                    <a:pt x="678" y="449"/>
                  </a:cubicBezTo>
                  <a:cubicBezTo>
                    <a:pt x="659" y="463"/>
                    <a:pt x="638" y="475"/>
                    <a:pt x="619" y="488"/>
                  </a:cubicBezTo>
                  <a:cubicBezTo>
                    <a:pt x="609" y="494"/>
                    <a:pt x="590" y="507"/>
                    <a:pt x="590" y="507"/>
                  </a:cubicBezTo>
                  <a:cubicBezTo>
                    <a:pt x="557" y="553"/>
                    <a:pt x="514" y="548"/>
                    <a:pt x="473" y="585"/>
                  </a:cubicBezTo>
                  <a:cubicBezTo>
                    <a:pt x="455" y="600"/>
                    <a:pt x="408" y="642"/>
                    <a:pt x="395" y="673"/>
                  </a:cubicBezTo>
                  <a:cubicBezTo>
                    <a:pt x="382" y="701"/>
                    <a:pt x="384" y="736"/>
                    <a:pt x="366" y="761"/>
                  </a:cubicBezTo>
                  <a:cubicBezTo>
                    <a:pt x="328" y="810"/>
                    <a:pt x="278" y="858"/>
                    <a:pt x="258" y="917"/>
                  </a:cubicBezTo>
                  <a:cubicBezTo>
                    <a:pt x="243" y="1073"/>
                    <a:pt x="205" y="1157"/>
                    <a:pt x="131" y="1288"/>
                  </a:cubicBezTo>
                  <a:cubicBezTo>
                    <a:pt x="107" y="1329"/>
                    <a:pt x="85" y="1373"/>
                    <a:pt x="63" y="1415"/>
                  </a:cubicBezTo>
                  <a:cubicBezTo>
                    <a:pt x="51" y="1435"/>
                    <a:pt x="0" y="1474"/>
                    <a:pt x="24" y="1473"/>
                  </a:cubicBezTo>
                  <a:cubicBezTo>
                    <a:pt x="95" y="1469"/>
                    <a:pt x="167" y="1466"/>
                    <a:pt x="239" y="1463"/>
                  </a:cubicBezTo>
                  <a:cubicBezTo>
                    <a:pt x="298" y="1452"/>
                    <a:pt x="345" y="1432"/>
                    <a:pt x="385" y="1385"/>
                  </a:cubicBezTo>
                  <a:cubicBezTo>
                    <a:pt x="408" y="1356"/>
                    <a:pt x="423" y="1311"/>
                    <a:pt x="463" y="1298"/>
                  </a:cubicBezTo>
                  <a:cubicBezTo>
                    <a:pt x="505" y="1283"/>
                    <a:pt x="537" y="1256"/>
                    <a:pt x="580" y="1239"/>
                  </a:cubicBezTo>
                  <a:cubicBezTo>
                    <a:pt x="599" y="1231"/>
                    <a:pt x="639" y="1220"/>
                    <a:pt x="639" y="1220"/>
                  </a:cubicBezTo>
                  <a:cubicBezTo>
                    <a:pt x="671" y="1197"/>
                    <a:pt x="702" y="1196"/>
                    <a:pt x="736" y="1180"/>
                  </a:cubicBezTo>
                  <a:cubicBezTo>
                    <a:pt x="776" y="1159"/>
                    <a:pt x="801" y="1144"/>
                    <a:pt x="844" y="1132"/>
                  </a:cubicBezTo>
                  <a:cubicBezTo>
                    <a:pt x="895" y="1097"/>
                    <a:pt x="945" y="1062"/>
                    <a:pt x="1000" y="1034"/>
                  </a:cubicBezTo>
                  <a:cubicBezTo>
                    <a:pt x="1080" y="992"/>
                    <a:pt x="1177" y="993"/>
                    <a:pt x="1263" y="976"/>
                  </a:cubicBezTo>
                  <a:cubicBezTo>
                    <a:pt x="1313" y="965"/>
                    <a:pt x="1361" y="952"/>
                    <a:pt x="1410" y="937"/>
                  </a:cubicBezTo>
                  <a:cubicBezTo>
                    <a:pt x="1449" y="924"/>
                    <a:pt x="1465" y="904"/>
                    <a:pt x="1497" y="878"/>
                  </a:cubicBezTo>
                  <a:cubicBezTo>
                    <a:pt x="1537" y="843"/>
                    <a:pt x="1574" y="825"/>
                    <a:pt x="1624" y="810"/>
                  </a:cubicBezTo>
                  <a:cubicBezTo>
                    <a:pt x="1672" y="771"/>
                    <a:pt x="1712" y="741"/>
                    <a:pt x="1771" y="722"/>
                  </a:cubicBezTo>
                  <a:cubicBezTo>
                    <a:pt x="1859" y="662"/>
                    <a:pt x="1948" y="592"/>
                    <a:pt x="2044" y="546"/>
                  </a:cubicBezTo>
                  <a:cubicBezTo>
                    <a:pt x="2087" y="524"/>
                    <a:pt x="2123" y="499"/>
                    <a:pt x="2171" y="488"/>
                  </a:cubicBezTo>
                  <a:cubicBezTo>
                    <a:pt x="2340" y="401"/>
                    <a:pt x="2529" y="424"/>
                    <a:pt x="2717" y="419"/>
                  </a:cubicBezTo>
                  <a:cubicBezTo>
                    <a:pt x="2765" y="404"/>
                    <a:pt x="2788" y="368"/>
                    <a:pt x="2805" y="322"/>
                  </a:cubicBezTo>
                  <a:cubicBezTo>
                    <a:pt x="2791" y="218"/>
                    <a:pt x="2803" y="272"/>
                    <a:pt x="2775" y="185"/>
                  </a:cubicBezTo>
                  <a:cubicBezTo>
                    <a:pt x="2771" y="175"/>
                    <a:pt x="2766" y="156"/>
                    <a:pt x="2766" y="156"/>
                  </a:cubicBezTo>
                  <a:cubicBezTo>
                    <a:pt x="2762" y="126"/>
                    <a:pt x="2766" y="95"/>
                    <a:pt x="2756" y="68"/>
                  </a:cubicBezTo>
                  <a:cubicBezTo>
                    <a:pt x="2752" y="57"/>
                    <a:pt x="2737" y="53"/>
                    <a:pt x="2727" y="49"/>
                  </a:cubicBezTo>
                  <a:cubicBezTo>
                    <a:pt x="2682" y="29"/>
                    <a:pt x="2648" y="25"/>
                    <a:pt x="2610" y="0"/>
                  </a:cubicBezTo>
                  <a:cubicBezTo>
                    <a:pt x="2565" y="11"/>
                    <a:pt x="2547" y="20"/>
                    <a:pt x="2502" y="10"/>
                  </a:cubicBezTo>
                  <a:cubicBezTo>
                    <a:pt x="2418" y="21"/>
                    <a:pt x="2383" y="48"/>
                    <a:pt x="2307" y="68"/>
                  </a:cubicBezTo>
                  <a:cubicBezTo>
                    <a:pt x="2274" y="46"/>
                    <a:pt x="2242" y="41"/>
                    <a:pt x="2210" y="19"/>
                  </a:cubicBezTo>
                  <a:cubicBezTo>
                    <a:pt x="1982" y="33"/>
                    <a:pt x="2115" y="20"/>
                    <a:pt x="1995" y="58"/>
                  </a:cubicBezTo>
                  <a:cubicBezTo>
                    <a:pt x="1939" y="96"/>
                    <a:pt x="1865" y="88"/>
                    <a:pt x="1800" y="97"/>
                  </a:cubicBezTo>
                  <a:cubicBezTo>
                    <a:pt x="1754" y="112"/>
                    <a:pt x="1709" y="121"/>
                    <a:pt x="1663" y="136"/>
                  </a:cubicBezTo>
                  <a:cubicBezTo>
                    <a:pt x="1653" y="142"/>
                    <a:pt x="1642" y="147"/>
                    <a:pt x="1634" y="156"/>
                  </a:cubicBezTo>
                  <a:cubicBezTo>
                    <a:pt x="1625" y="164"/>
                    <a:pt x="1619" y="174"/>
                    <a:pt x="1614" y="185"/>
                  </a:cubicBezTo>
                  <a:cubicBezTo>
                    <a:pt x="1611" y="189"/>
                    <a:pt x="1620" y="178"/>
                    <a:pt x="1624" y="175"/>
                  </a:cubicBezTo>
                  <a:close/>
                </a:path>
              </a:pathLst>
            </a:custGeom>
            <a:solidFill>
              <a:srgbClr val="B34D29">
                <a:alpha val="6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381E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Circular Arrow 2"/>
          <p:cNvSpPr/>
          <p:nvPr/>
        </p:nvSpPr>
        <p:spPr bwMode="auto">
          <a:xfrm rot="19149868">
            <a:off x="288662" y="511766"/>
            <a:ext cx="2762605" cy="2458894"/>
          </a:xfrm>
          <a:prstGeom prst="circular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001983" y="3633517"/>
            <a:ext cx="2244437" cy="968499"/>
          </a:xfrm>
          <a:prstGeom prst="wedgeRoundRectCallout">
            <a:avLst>
              <a:gd name="adj1" fmla="val -92664"/>
              <a:gd name="adj2" fmla="val -2113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C07C1D"/>
                </a:solidFill>
                <a:latin typeface="Arial" pitchFamily="34" charset="0"/>
              </a:rPr>
              <a:t>Atlas Mountains</a:t>
            </a:r>
            <a:endParaRPr lang="en-US" sz="3000" b="1" dirty="0">
              <a:solidFill>
                <a:srgbClr val="C07C1D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  <a:endParaRPr lang="en-US" sz="8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80381E"/>
                </a:solidFill>
                <a:latin typeface="Arial" pitchFamily="34" charset="0"/>
              </a:rPr>
              <a:t>Atlas Mountains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1625600"/>
            <a:ext cx="8277225" cy="4016375"/>
          </a:xfrm>
        </p:spPr>
        <p:txBody>
          <a:bodyPr/>
          <a:lstStyle/>
          <a:p>
            <a:pPr marL="609600" indent="-609600" algn="l"/>
            <a:r>
              <a:rPr lang="en-US" sz="3000" b="1" dirty="0">
                <a:solidFill>
                  <a:srgbClr val="80381E"/>
                </a:solidFill>
                <a:latin typeface="Arial" pitchFamily="34" charset="0"/>
              </a:rPr>
              <a:t>• This range </a:t>
            </a:r>
            <a:r>
              <a:rPr lang="en-US" sz="3000" b="1" u="sng" dirty="0">
                <a:solidFill>
                  <a:srgbClr val="80381E"/>
                </a:solidFill>
                <a:latin typeface="Arial" pitchFamily="34" charset="0"/>
              </a:rPr>
              <a:t>extends nearly 1500 miles </a:t>
            </a:r>
          </a:p>
          <a:p>
            <a:pPr marL="609600" indent="-609600" algn="l"/>
            <a:r>
              <a:rPr lang="en-US" sz="3000" b="1" u="sng" dirty="0">
                <a:solidFill>
                  <a:srgbClr val="80381E"/>
                </a:solidFill>
                <a:latin typeface="Arial" pitchFamily="34" charset="0"/>
              </a:rPr>
              <a:t>   through Northern Africa.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80381E"/>
                </a:solidFill>
                <a:latin typeface="Arial" pitchFamily="34" charset="0"/>
              </a:rPr>
              <a:t>•  It has been home to many of the Berber </a:t>
            </a:r>
          </a:p>
          <a:p>
            <a:pPr marL="609600" indent="-609600" algn="l"/>
            <a:r>
              <a:rPr lang="en-US" sz="3000" b="1" dirty="0">
                <a:solidFill>
                  <a:srgbClr val="80381E"/>
                </a:solidFill>
                <a:latin typeface="Arial" pitchFamily="34" charset="0"/>
              </a:rPr>
              <a:t>   tribes.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80381E"/>
                </a:solidFill>
                <a:latin typeface="Arial" pitchFamily="34" charset="0"/>
              </a:rPr>
              <a:t>• There is a fascinating connection (literally) </a:t>
            </a:r>
          </a:p>
          <a:p>
            <a:pPr marL="609600" indent="-609600" algn="l"/>
            <a:r>
              <a:rPr lang="en-US" sz="3000" b="1" dirty="0">
                <a:solidFill>
                  <a:srgbClr val="80381E"/>
                </a:solidFill>
                <a:latin typeface="Arial" pitchFamily="34" charset="0"/>
              </a:rPr>
              <a:t>   to some mountains  in the United States. </a:t>
            </a:r>
            <a:endParaRPr lang="en-US" sz="3000" dirty="0">
              <a:solidFill>
                <a:srgbClr val="80381E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2955925"/>
            <a:ext cx="4230688" cy="2706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029200" y="2895600"/>
            <a:ext cx="36576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• Congo River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• Niger River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• Nile River</a:t>
            </a:r>
            <a:endParaRPr lang="en-US" sz="2800" b="1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770188"/>
            <a:ext cx="2663825" cy="2000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229100"/>
            <a:ext cx="2470150" cy="2470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8"/>
          <a:stretch>
            <a:fillRect/>
          </a:stretch>
        </p:blipFill>
        <p:spPr bwMode="auto">
          <a:xfrm>
            <a:off x="5192713" y="4646613"/>
            <a:ext cx="3146425" cy="205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0" presetClass="entr" presetSubtype="16761922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76203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16761804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4825"/>
            <a:ext cx="4954587" cy="592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3381375" y="3422650"/>
            <a:ext cx="1806575" cy="1143000"/>
            <a:chOff x="2130" y="2156"/>
            <a:chExt cx="1138" cy="720"/>
          </a:xfrm>
        </p:grpSpPr>
        <p:sp>
          <p:nvSpPr>
            <p:cNvPr id="20486" name="Freeform 6"/>
            <p:cNvSpPr>
              <a:spLocks/>
            </p:cNvSpPr>
            <p:nvPr/>
          </p:nvSpPr>
          <p:spPr bwMode="auto">
            <a:xfrm>
              <a:off x="2620" y="2156"/>
              <a:ext cx="648" cy="720"/>
            </a:xfrm>
            <a:custGeom>
              <a:avLst/>
              <a:gdLst>
                <a:gd name="T0" fmla="*/ 0 w 648"/>
                <a:gd name="T1" fmla="*/ 412 h 720"/>
                <a:gd name="T2" fmla="*/ 28 w 648"/>
                <a:gd name="T3" fmla="*/ 380 h 720"/>
                <a:gd name="T4" fmla="*/ 104 w 648"/>
                <a:gd name="T5" fmla="*/ 352 h 720"/>
                <a:gd name="T6" fmla="*/ 144 w 648"/>
                <a:gd name="T7" fmla="*/ 316 h 720"/>
                <a:gd name="T8" fmla="*/ 160 w 648"/>
                <a:gd name="T9" fmla="*/ 292 h 720"/>
                <a:gd name="T10" fmla="*/ 148 w 648"/>
                <a:gd name="T11" fmla="*/ 244 h 720"/>
                <a:gd name="T12" fmla="*/ 144 w 648"/>
                <a:gd name="T13" fmla="*/ 232 h 720"/>
                <a:gd name="T14" fmla="*/ 188 w 648"/>
                <a:gd name="T15" fmla="*/ 188 h 720"/>
                <a:gd name="T16" fmla="*/ 224 w 648"/>
                <a:gd name="T17" fmla="*/ 136 h 720"/>
                <a:gd name="T18" fmla="*/ 280 w 648"/>
                <a:gd name="T19" fmla="*/ 60 h 720"/>
                <a:gd name="T20" fmla="*/ 276 w 648"/>
                <a:gd name="T21" fmla="*/ 44 h 720"/>
                <a:gd name="T22" fmla="*/ 300 w 648"/>
                <a:gd name="T23" fmla="*/ 36 h 720"/>
                <a:gd name="T24" fmla="*/ 372 w 648"/>
                <a:gd name="T25" fmla="*/ 0 h 720"/>
                <a:gd name="T26" fmla="*/ 460 w 648"/>
                <a:gd name="T27" fmla="*/ 32 h 720"/>
                <a:gd name="T28" fmla="*/ 500 w 648"/>
                <a:gd name="T29" fmla="*/ 60 h 720"/>
                <a:gd name="T30" fmla="*/ 576 w 648"/>
                <a:gd name="T31" fmla="*/ 112 h 720"/>
                <a:gd name="T32" fmla="*/ 600 w 648"/>
                <a:gd name="T33" fmla="*/ 176 h 720"/>
                <a:gd name="T34" fmla="*/ 572 w 648"/>
                <a:gd name="T35" fmla="*/ 200 h 720"/>
                <a:gd name="T36" fmla="*/ 576 w 648"/>
                <a:gd name="T37" fmla="*/ 212 h 720"/>
                <a:gd name="T38" fmla="*/ 580 w 648"/>
                <a:gd name="T39" fmla="*/ 228 h 720"/>
                <a:gd name="T40" fmla="*/ 588 w 648"/>
                <a:gd name="T41" fmla="*/ 252 h 720"/>
                <a:gd name="T42" fmla="*/ 596 w 648"/>
                <a:gd name="T43" fmla="*/ 292 h 720"/>
                <a:gd name="T44" fmla="*/ 600 w 648"/>
                <a:gd name="T45" fmla="*/ 340 h 720"/>
                <a:gd name="T46" fmla="*/ 640 w 648"/>
                <a:gd name="T47" fmla="*/ 356 h 720"/>
                <a:gd name="T48" fmla="*/ 636 w 648"/>
                <a:gd name="T49" fmla="*/ 400 h 720"/>
                <a:gd name="T50" fmla="*/ 640 w 648"/>
                <a:gd name="T51" fmla="*/ 428 h 720"/>
                <a:gd name="T52" fmla="*/ 648 w 648"/>
                <a:gd name="T53" fmla="*/ 452 h 720"/>
                <a:gd name="T54" fmla="*/ 644 w 648"/>
                <a:gd name="T55" fmla="*/ 464 h 720"/>
                <a:gd name="T56" fmla="*/ 632 w 648"/>
                <a:gd name="T57" fmla="*/ 472 h 720"/>
                <a:gd name="T58" fmla="*/ 624 w 648"/>
                <a:gd name="T59" fmla="*/ 496 h 720"/>
                <a:gd name="T60" fmla="*/ 600 w 648"/>
                <a:gd name="T61" fmla="*/ 560 h 720"/>
                <a:gd name="T62" fmla="*/ 592 w 648"/>
                <a:gd name="T63" fmla="*/ 668 h 720"/>
                <a:gd name="T64" fmla="*/ 632 w 648"/>
                <a:gd name="T6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20">
                  <a:moveTo>
                    <a:pt x="0" y="412"/>
                  </a:moveTo>
                  <a:cubicBezTo>
                    <a:pt x="14" y="402"/>
                    <a:pt x="15" y="392"/>
                    <a:pt x="28" y="380"/>
                  </a:cubicBezTo>
                  <a:cubicBezTo>
                    <a:pt x="36" y="353"/>
                    <a:pt x="79" y="360"/>
                    <a:pt x="104" y="352"/>
                  </a:cubicBezTo>
                  <a:cubicBezTo>
                    <a:pt x="117" y="341"/>
                    <a:pt x="134" y="330"/>
                    <a:pt x="144" y="316"/>
                  </a:cubicBezTo>
                  <a:cubicBezTo>
                    <a:pt x="149" y="308"/>
                    <a:pt x="160" y="292"/>
                    <a:pt x="160" y="292"/>
                  </a:cubicBezTo>
                  <a:cubicBezTo>
                    <a:pt x="154" y="259"/>
                    <a:pt x="158" y="275"/>
                    <a:pt x="148" y="244"/>
                  </a:cubicBezTo>
                  <a:cubicBezTo>
                    <a:pt x="146" y="240"/>
                    <a:pt x="144" y="232"/>
                    <a:pt x="144" y="232"/>
                  </a:cubicBezTo>
                  <a:cubicBezTo>
                    <a:pt x="156" y="213"/>
                    <a:pt x="174" y="207"/>
                    <a:pt x="188" y="188"/>
                  </a:cubicBezTo>
                  <a:cubicBezTo>
                    <a:pt x="199" y="171"/>
                    <a:pt x="210" y="150"/>
                    <a:pt x="224" y="136"/>
                  </a:cubicBezTo>
                  <a:cubicBezTo>
                    <a:pt x="245" y="111"/>
                    <a:pt x="269" y="91"/>
                    <a:pt x="280" y="60"/>
                  </a:cubicBezTo>
                  <a:cubicBezTo>
                    <a:pt x="278" y="54"/>
                    <a:pt x="272" y="48"/>
                    <a:pt x="276" y="44"/>
                  </a:cubicBezTo>
                  <a:cubicBezTo>
                    <a:pt x="281" y="37"/>
                    <a:pt x="292" y="40"/>
                    <a:pt x="300" y="36"/>
                  </a:cubicBezTo>
                  <a:cubicBezTo>
                    <a:pt x="321" y="21"/>
                    <a:pt x="347" y="8"/>
                    <a:pt x="372" y="0"/>
                  </a:cubicBezTo>
                  <a:cubicBezTo>
                    <a:pt x="401" y="4"/>
                    <a:pt x="435" y="14"/>
                    <a:pt x="460" y="32"/>
                  </a:cubicBezTo>
                  <a:cubicBezTo>
                    <a:pt x="473" y="41"/>
                    <a:pt x="500" y="60"/>
                    <a:pt x="500" y="60"/>
                  </a:cubicBezTo>
                  <a:cubicBezTo>
                    <a:pt x="513" y="99"/>
                    <a:pt x="546" y="92"/>
                    <a:pt x="576" y="112"/>
                  </a:cubicBezTo>
                  <a:cubicBezTo>
                    <a:pt x="588" y="131"/>
                    <a:pt x="594" y="153"/>
                    <a:pt x="600" y="176"/>
                  </a:cubicBezTo>
                  <a:cubicBezTo>
                    <a:pt x="594" y="192"/>
                    <a:pt x="587" y="194"/>
                    <a:pt x="572" y="200"/>
                  </a:cubicBezTo>
                  <a:cubicBezTo>
                    <a:pt x="573" y="204"/>
                    <a:pt x="574" y="207"/>
                    <a:pt x="576" y="212"/>
                  </a:cubicBezTo>
                  <a:cubicBezTo>
                    <a:pt x="577" y="217"/>
                    <a:pt x="578" y="222"/>
                    <a:pt x="580" y="228"/>
                  </a:cubicBezTo>
                  <a:cubicBezTo>
                    <a:pt x="582" y="236"/>
                    <a:pt x="588" y="252"/>
                    <a:pt x="588" y="252"/>
                  </a:cubicBezTo>
                  <a:cubicBezTo>
                    <a:pt x="582" y="269"/>
                    <a:pt x="586" y="277"/>
                    <a:pt x="596" y="292"/>
                  </a:cubicBezTo>
                  <a:cubicBezTo>
                    <a:pt x="597" y="308"/>
                    <a:pt x="594" y="324"/>
                    <a:pt x="600" y="340"/>
                  </a:cubicBezTo>
                  <a:cubicBezTo>
                    <a:pt x="604" y="353"/>
                    <a:pt x="640" y="356"/>
                    <a:pt x="640" y="356"/>
                  </a:cubicBezTo>
                  <a:cubicBezTo>
                    <a:pt x="645" y="372"/>
                    <a:pt x="641" y="384"/>
                    <a:pt x="636" y="400"/>
                  </a:cubicBezTo>
                  <a:cubicBezTo>
                    <a:pt x="637" y="409"/>
                    <a:pt x="637" y="418"/>
                    <a:pt x="640" y="428"/>
                  </a:cubicBezTo>
                  <a:cubicBezTo>
                    <a:pt x="641" y="436"/>
                    <a:pt x="648" y="452"/>
                    <a:pt x="648" y="452"/>
                  </a:cubicBezTo>
                  <a:cubicBezTo>
                    <a:pt x="646" y="456"/>
                    <a:pt x="646" y="460"/>
                    <a:pt x="644" y="464"/>
                  </a:cubicBezTo>
                  <a:cubicBezTo>
                    <a:pt x="640" y="467"/>
                    <a:pt x="634" y="467"/>
                    <a:pt x="632" y="472"/>
                  </a:cubicBezTo>
                  <a:cubicBezTo>
                    <a:pt x="627" y="479"/>
                    <a:pt x="624" y="496"/>
                    <a:pt x="624" y="496"/>
                  </a:cubicBezTo>
                  <a:cubicBezTo>
                    <a:pt x="621" y="527"/>
                    <a:pt x="629" y="550"/>
                    <a:pt x="600" y="560"/>
                  </a:cubicBezTo>
                  <a:cubicBezTo>
                    <a:pt x="577" y="593"/>
                    <a:pt x="588" y="623"/>
                    <a:pt x="592" y="668"/>
                  </a:cubicBezTo>
                  <a:cubicBezTo>
                    <a:pt x="594" y="694"/>
                    <a:pt x="601" y="720"/>
                    <a:pt x="632" y="720"/>
                  </a:cubicBezTo>
                </a:path>
              </a:pathLst>
            </a:custGeom>
            <a:noFill/>
            <a:ln w="38100" cap="flat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2130" y="2164"/>
              <a:ext cx="67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9999"/>
                  </a:solidFill>
                  <a:latin typeface="Arial" pitchFamily="34" charset="0"/>
                </a:rPr>
                <a:t>Congo</a:t>
              </a:r>
              <a:endParaRPr lang="en-US"/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4606925" y="1047750"/>
            <a:ext cx="1433513" cy="2520950"/>
            <a:chOff x="2902" y="660"/>
            <a:chExt cx="903" cy="1588"/>
          </a:xfrm>
        </p:grpSpPr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3378" y="660"/>
              <a:ext cx="190" cy="1588"/>
            </a:xfrm>
            <a:custGeom>
              <a:avLst/>
              <a:gdLst>
                <a:gd name="T0" fmla="*/ 30 w 190"/>
                <a:gd name="T1" fmla="*/ 0 h 1588"/>
                <a:gd name="T2" fmla="*/ 34 w 190"/>
                <a:gd name="T3" fmla="*/ 68 h 1588"/>
                <a:gd name="T4" fmla="*/ 18 w 190"/>
                <a:gd name="T5" fmla="*/ 104 h 1588"/>
                <a:gd name="T6" fmla="*/ 18 w 190"/>
                <a:gd name="T7" fmla="*/ 208 h 1588"/>
                <a:gd name="T8" fmla="*/ 34 w 190"/>
                <a:gd name="T9" fmla="*/ 232 h 1588"/>
                <a:gd name="T10" fmla="*/ 82 w 190"/>
                <a:gd name="T11" fmla="*/ 260 h 1588"/>
                <a:gd name="T12" fmla="*/ 106 w 190"/>
                <a:gd name="T13" fmla="*/ 276 h 1588"/>
                <a:gd name="T14" fmla="*/ 106 w 190"/>
                <a:gd name="T15" fmla="*/ 304 h 1588"/>
                <a:gd name="T16" fmla="*/ 122 w 190"/>
                <a:gd name="T17" fmla="*/ 380 h 1588"/>
                <a:gd name="T18" fmla="*/ 90 w 190"/>
                <a:gd name="T19" fmla="*/ 468 h 1588"/>
                <a:gd name="T20" fmla="*/ 70 w 190"/>
                <a:gd name="T21" fmla="*/ 484 h 1588"/>
                <a:gd name="T22" fmla="*/ 62 w 190"/>
                <a:gd name="T23" fmla="*/ 496 h 1588"/>
                <a:gd name="T24" fmla="*/ 50 w 190"/>
                <a:gd name="T25" fmla="*/ 504 h 1588"/>
                <a:gd name="T26" fmla="*/ 30 w 190"/>
                <a:gd name="T27" fmla="*/ 540 h 1588"/>
                <a:gd name="T28" fmla="*/ 22 w 190"/>
                <a:gd name="T29" fmla="*/ 564 h 1588"/>
                <a:gd name="T30" fmla="*/ 30 w 190"/>
                <a:gd name="T31" fmla="*/ 636 h 1588"/>
                <a:gd name="T32" fmla="*/ 42 w 190"/>
                <a:gd name="T33" fmla="*/ 660 h 1588"/>
                <a:gd name="T34" fmla="*/ 66 w 190"/>
                <a:gd name="T35" fmla="*/ 676 h 1588"/>
                <a:gd name="T36" fmla="*/ 114 w 190"/>
                <a:gd name="T37" fmla="*/ 668 h 1588"/>
                <a:gd name="T38" fmla="*/ 146 w 190"/>
                <a:gd name="T39" fmla="*/ 604 h 1588"/>
                <a:gd name="T40" fmla="*/ 158 w 190"/>
                <a:gd name="T41" fmla="*/ 664 h 1588"/>
                <a:gd name="T42" fmla="*/ 166 w 190"/>
                <a:gd name="T43" fmla="*/ 688 h 1588"/>
                <a:gd name="T44" fmla="*/ 170 w 190"/>
                <a:gd name="T45" fmla="*/ 700 h 1588"/>
                <a:gd name="T46" fmla="*/ 166 w 190"/>
                <a:gd name="T47" fmla="*/ 736 h 1588"/>
                <a:gd name="T48" fmla="*/ 154 w 190"/>
                <a:gd name="T49" fmla="*/ 744 h 1588"/>
                <a:gd name="T50" fmla="*/ 130 w 190"/>
                <a:gd name="T51" fmla="*/ 792 h 1588"/>
                <a:gd name="T52" fmla="*/ 118 w 190"/>
                <a:gd name="T53" fmla="*/ 840 h 1588"/>
                <a:gd name="T54" fmla="*/ 114 w 190"/>
                <a:gd name="T55" fmla="*/ 852 h 1588"/>
                <a:gd name="T56" fmla="*/ 130 w 190"/>
                <a:gd name="T57" fmla="*/ 920 h 1588"/>
                <a:gd name="T58" fmla="*/ 138 w 190"/>
                <a:gd name="T59" fmla="*/ 944 h 1588"/>
                <a:gd name="T60" fmla="*/ 142 w 190"/>
                <a:gd name="T61" fmla="*/ 956 h 1588"/>
                <a:gd name="T62" fmla="*/ 106 w 190"/>
                <a:gd name="T63" fmla="*/ 1132 h 1588"/>
                <a:gd name="T64" fmla="*/ 94 w 190"/>
                <a:gd name="T65" fmla="*/ 1156 h 1588"/>
                <a:gd name="T66" fmla="*/ 82 w 190"/>
                <a:gd name="T67" fmla="*/ 1148 h 1588"/>
                <a:gd name="T68" fmla="*/ 58 w 190"/>
                <a:gd name="T69" fmla="*/ 1140 h 1588"/>
                <a:gd name="T70" fmla="*/ 42 w 190"/>
                <a:gd name="T71" fmla="*/ 1192 h 1588"/>
                <a:gd name="T72" fmla="*/ 58 w 190"/>
                <a:gd name="T73" fmla="*/ 1264 h 1588"/>
                <a:gd name="T74" fmla="*/ 90 w 190"/>
                <a:gd name="T75" fmla="*/ 1292 h 1588"/>
                <a:gd name="T76" fmla="*/ 122 w 190"/>
                <a:gd name="T77" fmla="*/ 1400 h 1588"/>
                <a:gd name="T78" fmla="*/ 110 w 190"/>
                <a:gd name="T79" fmla="*/ 1456 h 1588"/>
                <a:gd name="T80" fmla="*/ 102 w 190"/>
                <a:gd name="T81" fmla="*/ 1480 h 1588"/>
                <a:gd name="T82" fmla="*/ 138 w 190"/>
                <a:gd name="T83" fmla="*/ 1504 h 1588"/>
                <a:gd name="T84" fmla="*/ 178 w 190"/>
                <a:gd name="T85" fmla="*/ 1560 h 1588"/>
                <a:gd name="T86" fmla="*/ 190 w 190"/>
                <a:gd name="T87" fmla="*/ 1588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588">
                  <a:moveTo>
                    <a:pt x="30" y="0"/>
                  </a:moveTo>
                  <a:cubicBezTo>
                    <a:pt x="38" y="24"/>
                    <a:pt x="47" y="40"/>
                    <a:pt x="34" y="68"/>
                  </a:cubicBezTo>
                  <a:cubicBezTo>
                    <a:pt x="28" y="79"/>
                    <a:pt x="18" y="104"/>
                    <a:pt x="18" y="104"/>
                  </a:cubicBezTo>
                  <a:cubicBezTo>
                    <a:pt x="13" y="136"/>
                    <a:pt x="0" y="176"/>
                    <a:pt x="18" y="208"/>
                  </a:cubicBezTo>
                  <a:cubicBezTo>
                    <a:pt x="22" y="216"/>
                    <a:pt x="24" y="228"/>
                    <a:pt x="34" y="232"/>
                  </a:cubicBezTo>
                  <a:cubicBezTo>
                    <a:pt x="52" y="238"/>
                    <a:pt x="66" y="249"/>
                    <a:pt x="82" y="260"/>
                  </a:cubicBezTo>
                  <a:cubicBezTo>
                    <a:pt x="90" y="265"/>
                    <a:pt x="106" y="276"/>
                    <a:pt x="106" y="276"/>
                  </a:cubicBezTo>
                  <a:cubicBezTo>
                    <a:pt x="115" y="304"/>
                    <a:pt x="106" y="268"/>
                    <a:pt x="106" y="304"/>
                  </a:cubicBezTo>
                  <a:cubicBezTo>
                    <a:pt x="106" y="330"/>
                    <a:pt x="113" y="355"/>
                    <a:pt x="122" y="380"/>
                  </a:cubicBezTo>
                  <a:cubicBezTo>
                    <a:pt x="117" y="449"/>
                    <a:pt x="130" y="441"/>
                    <a:pt x="90" y="468"/>
                  </a:cubicBezTo>
                  <a:cubicBezTo>
                    <a:pt x="67" y="502"/>
                    <a:pt x="97" y="461"/>
                    <a:pt x="70" y="484"/>
                  </a:cubicBezTo>
                  <a:cubicBezTo>
                    <a:pt x="66" y="487"/>
                    <a:pt x="65" y="492"/>
                    <a:pt x="62" y="496"/>
                  </a:cubicBezTo>
                  <a:cubicBezTo>
                    <a:pt x="58" y="499"/>
                    <a:pt x="54" y="501"/>
                    <a:pt x="50" y="504"/>
                  </a:cubicBezTo>
                  <a:cubicBezTo>
                    <a:pt x="45" y="517"/>
                    <a:pt x="34" y="526"/>
                    <a:pt x="30" y="540"/>
                  </a:cubicBezTo>
                  <a:cubicBezTo>
                    <a:pt x="27" y="548"/>
                    <a:pt x="22" y="564"/>
                    <a:pt x="22" y="564"/>
                  </a:cubicBezTo>
                  <a:cubicBezTo>
                    <a:pt x="22" y="567"/>
                    <a:pt x="22" y="618"/>
                    <a:pt x="30" y="636"/>
                  </a:cubicBezTo>
                  <a:cubicBezTo>
                    <a:pt x="33" y="644"/>
                    <a:pt x="35" y="653"/>
                    <a:pt x="42" y="660"/>
                  </a:cubicBezTo>
                  <a:cubicBezTo>
                    <a:pt x="48" y="666"/>
                    <a:pt x="66" y="676"/>
                    <a:pt x="66" y="676"/>
                  </a:cubicBezTo>
                  <a:cubicBezTo>
                    <a:pt x="82" y="674"/>
                    <a:pt x="104" y="681"/>
                    <a:pt x="114" y="668"/>
                  </a:cubicBezTo>
                  <a:cubicBezTo>
                    <a:pt x="129" y="646"/>
                    <a:pt x="118" y="613"/>
                    <a:pt x="146" y="604"/>
                  </a:cubicBezTo>
                  <a:cubicBezTo>
                    <a:pt x="164" y="660"/>
                    <a:pt x="143" y="590"/>
                    <a:pt x="158" y="664"/>
                  </a:cubicBezTo>
                  <a:cubicBezTo>
                    <a:pt x="159" y="672"/>
                    <a:pt x="163" y="680"/>
                    <a:pt x="166" y="688"/>
                  </a:cubicBezTo>
                  <a:cubicBezTo>
                    <a:pt x="167" y="692"/>
                    <a:pt x="170" y="700"/>
                    <a:pt x="170" y="700"/>
                  </a:cubicBezTo>
                  <a:cubicBezTo>
                    <a:pt x="168" y="712"/>
                    <a:pt x="170" y="724"/>
                    <a:pt x="166" y="736"/>
                  </a:cubicBezTo>
                  <a:cubicBezTo>
                    <a:pt x="164" y="740"/>
                    <a:pt x="157" y="740"/>
                    <a:pt x="154" y="744"/>
                  </a:cubicBezTo>
                  <a:cubicBezTo>
                    <a:pt x="142" y="757"/>
                    <a:pt x="132" y="774"/>
                    <a:pt x="130" y="792"/>
                  </a:cubicBezTo>
                  <a:cubicBezTo>
                    <a:pt x="124" y="824"/>
                    <a:pt x="128" y="808"/>
                    <a:pt x="118" y="840"/>
                  </a:cubicBezTo>
                  <a:cubicBezTo>
                    <a:pt x="116" y="844"/>
                    <a:pt x="114" y="852"/>
                    <a:pt x="114" y="852"/>
                  </a:cubicBezTo>
                  <a:cubicBezTo>
                    <a:pt x="117" y="877"/>
                    <a:pt x="122" y="896"/>
                    <a:pt x="130" y="920"/>
                  </a:cubicBezTo>
                  <a:cubicBezTo>
                    <a:pt x="132" y="928"/>
                    <a:pt x="135" y="936"/>
                    <a:pt x="138" y="944"/>
                  </a:cubicBezTo>
                  <a:cubicBezTo>
                    <a:pt x="139" y="948"/>
                    <a:pt x="142" y="956"/>
                    <a:pt x="142" y="956"/>
                  </a:cubicBezTo>
                  <a:cubicBezTo>
                    <a:pt x="138" y="996"/>
                    <a:pt x="136" y="1101"/>
                    <a:pt x="106" y="1132"/>
                  </a:cubicBezTo>
                  <a:cubicBezTo>
                    <a:pt x="104" y="1135"/>
                    <a:pt x="99" y="1154"/>
                    <a:pt x="94" y="1156"/>
                  </a:cubicBezTo>
                  <a:cubicBezTo>
                    <a:pt x="89" y="1156"/>
                    <a:pt x="86" y="1149"/>
                    <a:pt x="82" y="1148"/>
                  </a:cubicBezTo>
                  <a:cubicBezTo>
                    <a:pt x="74" y="1144"/>
                    <a:pt x="58" y="1140"/>
                    <a:pt x="58" y="1140"/>
                  </a:cubicBezTo>
                  <a:cubicBezTo>
                    <a:pt x="27" y="1150"/>
                    <a:pt x="59" y="1166"/>
                    <a:pt x="42" y="1192"/>
                  </a:cubicBezTo>
                  <a:cubicBezTo>
                    <a:pt x="35" y="1216"/>
                    <a:pt x="30" y="1254"/>
                    <a:pt x="58" y="1264"/>
                  </a:cubicBezTo>
                  <a:cubicBezTo>
                    <a:pt x="65" y="1275"/>
                    <a:pt x="90" y="1292"/>
                    <a:pt x="90" y="1292"/>
                  </a:cubicBezTo>
                  <a:cubicBezTo>
                    <a:pt x="112" y="1326"/>
                    <a:pt x="99" y="1366"/>
                    <a:pt x="122" y="1400"/>
                  </a:cubicBezTo>
                  <a:cubicBezTo>
                    <a:pt x="116" y="1440"/>
                    <a:pt x="121" y="1421"/>
                    <a:pt x="110" y="1456"/>
                  </a:cubicBezTo>
                  <a:cubicBezTo>
                    <a:pt x="107" y="1464"/>
                    <a:pt x="102" y="1480"/>
                    <a:pt x="102" y="1480"/>
                  </a:cubicBezTo>
                  <a:cubicBezTo>
                    <a:pt x="115" y="1489"/>
                    <a:pt x="127" y="1491"/>
                    <a:pt x="138" y="1504"/>
                  </a:cubicBezTo>
                  <a:cubicBezTo>
                    <a:pt x="153" y="1522"/>
                    <a:pt x="156" y="1545"/>
                    <a:pt x="178" y="1560"/>
                  </a:cubicBezTo>
                  <a:cubicBezTo>
                    <a:pt x="180" y="1568"/>
                    <a:pt x="190" y="1579"/>
                    <a:pt x="190" y="1588"/>
                  </a:cubicBezTo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3512" y="1480"/>
              <a:ext cx="293" cy="277"/>
            </a:xfrm>
            <a:custGeom>
              <a:avLst/>
              <a:gdLst>
                <a:gd name="T0" fmla="*/ 0 w 293"/>
                <a:gd name="T1" fmla="*/ 0 h 277"/>
                <a:gd name="T2" fmla="*/ 44 w 293"/>
                <a:gd name="T3" fmla="*/ 36 h 277"/>
                <a:gd name="T4" fmla="*/ 52 w 293"/>
                <a:gd name="T5" fmla="*/ 72 h 277"/>
                <a:gd name="T6" fmla="*/ 80 w 293"/>
                <a:gd name="T7" fmla="*/ 112 h 277"/>
                <a:gd name="T8" fmla="*/ 68 w 293"/>
                <a:gd name="T9" fmla="*/ 180 h 277"/>
                <a:gd name="T10" fmla="*/ 104 w 293"/>
                <a:gd name="T11" fmla="*/ 200 h 277"/>
                <a:gd name="T12" fmla="*/ 120 w 293"/>
                <a:gd name="T13" fmla="*/ 252 h 277"/>
                <a:gd name="T14" fmla="*/ 136 w 293"/>
                <a:gd name="T15" fmla="*/ 276 h 277"/>
                <a:gd name="T16" fmla="*/ 172 w 293"/>
                <a:gd name="T17" fmla="*/ 268 h 277"/>
                <a:gd name="T18" fmla="*/ 176 w 293"/>
                <a:gd name="T19" fmla="*/ 252 h 277"/>
                <a:gd name="T20" fmla="*/ 200 w 293"/>
                <a:gd name="T21" fmla="*/ 244 h 277"/>
                <a:gd name="T22" fmla="*/ 260 w 293"/>
                <a:gd name="T23" fmla="*/ 268 h 277"/>
                <a:gd name="T24" fmla="*/ 292 w 293"/>
                <a:gd name="T25" fmla="*/ 240 h 277"/>
                <a:gd name="T26" fmla="*/ 288 w 293"/>
                <a:gd name="T27" fmla="*/ 208 h 277"/>
                <a:gd name="T28" fmla="*/ 240 w 293"/>
                <a:gd name="T29" fmla="*/ 180 h 277"/>
                <a:gd name="T30" fmla="*/ 204 w 293"/>
                <a:gd name="T31" fmla="*/ 172 h 277"/>
                <a:gd name="T32" fmla="*/ 220 w 293"/>
                <a:gd name="T33" fmla="*/ 21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3" h="277">
                  <a:moveTo>
                    <a:pt x="0" y="0"/>
                  </a:moveTo>
                  <a:cubicBezTo>
                    <a:pt x="18" y="12"/>
                    <a:pt x="26" y="24"/>
                    <a:pt x="44" y="36"/>
                  </a:cubicBezTo>
                  <a:cubicBezTo>
                    <a:pt x="53" y="50"/>
                    <a:pt x="57" y="55"/>
                    <a:pt x="52" y="72"/>
                  </a:cubicBezTo>
                  <a:cubicBezTo>
                    <a:pt x="57" y="89"/>
                    <a:pt x="64" y="101"/>
                    <a:pt x="80" y="112"/>
                  </a:cubicBezTo>
                  <a:cubicBezTo>
                    <a:pt x="85" y="137"/>
                    <a:pt x="82" y="158"/>
                    <a:pt x="68" y="180"/>
                  </a:cubicBezTo>
                  <a:cubicBezTo>
                    <a:pt x="80" y="188"/>
                    <a:pt x="91" y="191"/>
                    <a:pt x="104" y="200"/>
                  </a:cubicBezTo>
                  <a:cubicBezTo>
                    <a:pt x="115" y="216"/>
                    <a:pt x="110" y="235"/>
                    <a:pt x="120" y="252"/>
                  </a:cubicBezTo>
                  <a:cubicBezTo>
                    <a:pt x="124" y="260"/>
                    <a:pt x="136" y="276"/>
                    <a:pt x="136" y="276"/>
                  </a:cubicBezTo>
                  <a:cubicBezTo>
                    <a:pt x="148" y="273"/>
                    <a:pt x="164" y="277"/>
                    <a:pt x="172" y="268"/>
                  </a:cubicBezTo>
                  <a:cubicBezTo>
                    <a:pt x="175" y="263"/>
                    <a:pt x="171" y="255"/>
                    <a:pt x="176" y="252"/>
                  </a:cubicBezTo>
                  <a:cubicBezTo>
                    <a:pt x="182" y="246"/>
                    <a:pt x="200" y="244"/>
                    <a:pt x="200" y="244"/>
                  </a:cubicBezTo>
                  <a:cubicBezTo>
                    <a:pt x="224" y="248"/>
                    <a:pt x="238" y="257"/>
                    <a:pt x="260" y="268"/>
                  </a:cubicBezTo>
                  <a:cubicBezTo>
                    <a:pt x="282" y="263"/>
                    <a:pt x="284" y="261"/>
                    <a:pt x="292" y="240"/>
                  </a:cubicBezTo>
                  <a:cubicBezTo>
                    <a:pt x="290" y="229"/>
                    <a:pt x="293" y="217"/>
                    <a:pt x="288" y="208"/>
                  </a:cubicBezTo>
                  <a:cubicBezTo>
                    <a:pt x="280" y="195"/>
                    <a:pt x="251" y="187"/>
                    <a:pt x="240" y="180"/>
                  </a:cubicBezTo>
                  <a:cubicBezTo>
                    <a:pt x="232" y="158"/>
                    <a:pt x="223" y="164"/>
                    <a:pt x="204" y="172"/>
                  </a:cubicBezTo>
                  <a:cubicBezTo>
                    <a:pt x="190" y="192"/>
                    <a:pt x="192" y="216"/>
                    <a:pt x="220" y="216"/>
                  </a:cubicBezTo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902" y="889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999"/>
                  </a:solidFill>
                  <a:latin typeface="Arial" pitchFamily="34" charset="0"/>
                </a:rPr>
                <a:t>Nile</a:t>
              </a:r>
            </a:p>
          </p:txBody>
        </p: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2409825" y="1709738"/>
            <a:ext cx="1292225" cy="1535112"/>
            <a:chOff x="1518" y="1077"/>
            <a:chExt cx="814" cy="967"/>
          </a:xfrm>
        </p:grpSpPr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1527" y="1400"/>
              <a:ext cx="805" cy="644"/>
            </a:xfrm>
            <a:custGeom>
              <a:avLst/>
              <a:gdLst>
                <a:gd name="T0" fmla="*/ 9 w 805"/>
                <a:gd name="T1" fmla="*/ 380 h 644"/>
                <a:gd name="T2" fmla="*/ 53 w 805"/>
                <a:gd name="T3" fmla="*/ 312 h 644"/>
                <a:gd name="T4" fmla="*/ 97 w 805"/>
                <a:gd name="T5" fmla="*/ 268 h 644"/>
                <a:gd name="T6" fmla="*/ 137 w 805"/>
                <a:gd name="T7" fmla="*/ 244 h 644"/>
                <a:gd name="T8" fmla="*/ 153 w 805"/>
                <a:gd name="T9" fmla="*/ 208 h 644"/>
                <a:gd name="T10" fmla="*/ 177 w 805"/>
                <a:gd name="T11" fmla="*/ 200 h 644"/>
                <a:gd name="T12" fmla="*/ 249 w 805"/>
                <a:gd name="T13" fmla="*/ 164 h 644"/>
                <a:gd name="T14" fmla="*/ 305 w 805"/>
                <a:gd name="T15" fmla="*/ 144 h 644"/>
                <a:gd name="T16" fmla="*/ 325 w 805"/>
                <a:gd name="T17" fmla="*/ 76 h 644"/>
                <a:gd name="T18" fmla="*/ 333 w 805"/>
                <a:gd name="T19" fmla="*/ 52 h 644"/>
                <a:gd name="T20" fmla="*/ 357 w 805"/>
                <a:gd name="T21" fmla="*/ 36 h 644"/>
                <a:gd name="T22" fmla="*/ 417 w 805"/>
                <a:gd name="T23" fmla="*/ 8 h 644"/>
                <a:gd name="T24" fmla="*/ 441 w 805"/>
                <a:gd name="T25" fmla="*/ 0 h 644"/>
                <a:gd name="T26" fmla="*/ 493 w 805"/>
                <a:gd name="T27" fmla="*/ 16 h 644"/>
                <a:gd name="T28" fmla="*/ 533 w 805"/>
                <a:gd name="T29" fmla="*/ 88 h 644"/>
                <a:gd name="T30" fmla="*/ 625 w 805"/>
                <a:gd name="T31" fmla="*/ 236 h 644"/>
                <a:gd name="T32" fmla="*/ 637 w 805"/>
                <a:gd name="T33" fmla="*/ 248 h 644"/>
                <a:gd name="T34" fmla="*/ 653 w 805"/>
                <a:gd name="T35" fmla="*/ 260 h 644"/>
                <a:gd name="T36" fmla="*/ 681 w 805"/>
                <a:gd name="T37" fmla="*/ 292 h 644"/>
                <a:gd name="T38" fmla="*/ 713 w 805"/>
                <a:gd name="T39" fmla="*/ 316 h 644"/>
                <a:gd name="T40" fmla="*/ 701 w 805"/>
                <a:gd name="T41" fmla="*/ 364 h 644"/>
                <a:gd name="T42" fmla="*/ 773 w 805"/>
                <a:gd name="T43" fmla="*/ 424 h 644"/>
                <a:gd name="T44" fmla="*/ 801 w 805"/>
                <a:gd name="T45" fmla="*/ 472 h 644"/>
                <a:gd name="T46" fmla="*/ 797 w 805"/>
                <a:gd name="T47" fmla="*/ 496 h 644"/>
                <a:gd name="T48" fmla="*/ 789 w 805"/>
                <a:gd name="T49" fmla="*/ 520 h 644"/>
                <a:gd name="T50" fmla="*/ 805 w 805"/>
                <a:gd name="T51" fmla="*/ 556 h 644"/>
                <a:gd name="T52" fmla="*/ 797 w 805"/>
                <a:gd name="T53" fmla="*/ 596 h 644"/>
                <a:gd name="T54" fmla="*/ 781 w 805"/>
                <a:gd name="T55" fmla="*/ 620 h 644"/>
                <a:gd name="T56" fmla="*/ 765 w 805"/>
                <a:gd name="T5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5" h="644">
                  <a:moveTo>
                    <a:pt x="9" y="380"/>
                  </a:moveTo>
                  <a:cubicBezTo>
                    <a:pt x="14" y="298"/>
                    <a:pt x="0" y="329"/>
                    <a:pt x="53" y="312"/>
                  </a:cubicBezTo>
                  <a:cubicBezTo>
                    <a:pt x="62" y="297"/>
                    <a:pt x="80" y="276"/>
                    <a:pt x="97" y="268"/>
                  </a:cubicBezTo>
                  <a:cubicBezTo>
                    <a:pt x="112" y="260"/>
                    <a:pt x="123" y="257"/>
                    <a:pt x="137" y="244"/>
                  </a:cubicBezTo>
                  <a:cubicBezTo>
                    <a:pt x="138" y="240"/>
                    <a:pt x="144" y="213"/>
                    <a:pt x="153" y="208"/>
                  </a:cubicBezTo>
                  <a:cubicBezTo>
                    <a:pt x="160" y="203"/>
                    <a:pt x="169" y="204"/>
                    <a:pt x="177" y="200"/>
                  </a:cubicBezTo>
                  <a:cubicBezTo>
                    <a:pt x="199" y="185"/>
                    <a:pt x="225" y="175"/>
                    <a:pt x="249" y="164"/>
                  </a:cubicBezTo>
                  <a:cubicBezTo>
                    <a:pt x="267" y="154"/>
                    <a:pt x="286" y="156"/>
                    <a:pt x="305" y="144"/>
                  </a:cubicBezTo>
                  <a:cubicBezTo>
                    <a:pt x="310" y="121"/>
                    <a:pt x="318" y="98"/>
                    <a:pt x="325" y="76"/>
                  </a:cubicBezTo>
                  <a:cubicBezTo>
                    <a:pt x="327" y="67"/>
                    <a:pt x="325" y="56"/>
                    <a:pt x="333" y="52"/>
                  </a:cubicBezTo>
                  <a:cubicBezTo>
                    <a:pt x="341" y="46"/>
                    <a:pt x="349" y="41"/>
                    <a:pt x="357" y="36"/>
                  </a:cubicBezTo>
                  <a:cubicBezTo>
                    <a:pt x="377" y="22"/>
                    <a:pt x="393" y="15"/>
                    <a:pt x="417" y="8"/>
                  </a:cubicBezTo>
                  <a:cubicBezTo>
                    <a:pt x="425" y="5"/>
                    <a:pt x="441" y="0"/>
                    <a:pt x="441" y="0"/>
                  </a:cubicBezTo>
                  <a:cubicBezTo>
                    <a:pt x="464" y="3"/>
                    <a:pt x="474" y="3"/>
                    <a:pt x="493" y="16"/>
                  </a:cubicBezTo>
                  <a:cubicBezTo>
                    <a:pt x="501" y="42"/>
                    <a:pt x="524" y="62"/>
                    <a:pt x="533" y="88"/>
                  </a:cubicBezTo>
                  <a:cubicBezTo>
                    <a:pt x="550" y="141"/>
                    <a:pt x="588" y="192"/>
                    <a:pt x="625" y="236"/>
                  </a:cubicBezTo>
                  <a:cubicBezTo>
                    <a:pt x="628" y="240"/>
                    <a:pt x="632" y="244"/>
                    <a:pt x="637" y="248"/>
                  </a:cubicBezTo>
                  <a:cubicBezTo>
                    <a:pt x="642" y="252"/>
                    <a:pt x="648" y="255"/>
                    <a:pt x="653" y="260"/>
                  </a:cubicBezTo>
                  <a:cubicBezTo>
                    <a:pt x="686" y="298"/>
                    <a:pt x="653" y="273"/>
                    <a:pt x="681" y="292"/>
                  </a:cubicBezTo>
                  <a:cubicBezTo>
                    <a:pt x="690" y="306"/>
                    <a:pt x="698" y="306"/>
                    <a:pt x="713" y="316"/>
                  </a:cubicBezTo>
                  <a:cubicBezTo>
                    <a:pt x="709" y="332"/>
                    <a:pt x="706" y="348"/>
                    <a:pt x="701" y="364"/>
                  </a:cubicBezTo>
                  <a:cubicBezTo>
                    <a:pt x="708" y="400"/>
                    <a:pt x="738" y="412"/>
                    <a:pt x="773" y="424"/>
                  </a:cubicBezTo>
                  <a:cubicBezTo>
                    <a:pt x="787" y="438"/>
                    <a:pt x="789" y="455"/>
                    <a:pt x="801" y="472"/>
                  </a:cubicBezTo>
                  <a:cubicBezTo>
                    <a:pt x="799" y="480"/>
                    <a:pt x="798" y="488"/>
                    <a:pt x="797" y="496"/>
                  </a:cubicBezTo>
                  <a:cubicBezTo>
                    <a:pt x="794" y="504"/>
                    <a:pt x="789" y="520"/>
                    <a:pt x="789" y="520"/>
                  </a:cubicBezTo>
                  <a:cubicBezTo>
                    <a:pt x="798" y="548"/>
                    <a:pt x="792" y="536"/>
                    <a:pt x="805" y="556"/>
                  </a:cubicBezTo>
                  <a:cubicBezTo>
                    <a:pt x="804" y="562"/>
                    <a:pt x="802" y="586"/>
                    <a:pt x="797" y="596"/>
                  </a:cubicBezTo>
                  <a:cubicBezTo>
                    <a:pt x="792" y="604"/>
                    <a:pt x="784" y="610"/>
                    <a:pt x="781" y="620"/>
                  </a:cubicBezTo>
                  <a:cubicBezTo>
                    <a:pt x="778" y="628"/>
                    <a:pt x="775" y="644"/>
                    <a:pt x="765" y="644"/>
                  </a:cubicBezTo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1518" y="1077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999"/>
                  </a:solidFill>
                  <a:latin typeface="Arial" pitchFamily="34" charset="0"/>
                </a:rPr>
                <a:t>Niger</a:t>
              </a:r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7575552" presetClass="entr" presetSubtype="16762280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1676257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1676246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entr" presetSubtype="167623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chemeClr val="hlink"/>
                </a:solidFill>
                <a:latin typeface="Arial" pitchFamily="34" charset="0"/>
              </a:rPr>
              <a:t>Congo River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3700" y="1339850"/>
            <a:ext cx="8293100" cy="5127625"/>
          </a:xfrm>
        </p:spPr>
        <p:txBody>
          <a:bodyPr/>
          <a:lstStyle/>
          <a:p>
            <a:pPr marL="609600" indent="-609600" algn="l"/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• The Congo </a:t>
            </a:r>
            <a:r>
              <a:rPr lang="en-US" sz="3000" b="1" u="sng" dirty="0">
                <a:solidFill>
                  <a:schemeClr val="hlink"/>
                </a:solidFill>
                <a:latin typeface="Arial" pitchFamily="34" charset="0"/>
              </a:rPr>
              <a:t>is the largest river in western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chemeClr val="hlink"/>
                </a:solidFill>
                <a:latin typeface="Arial" pitchFamily="34" charset="0"/>
              </a:rPr>
              <a:t>  central Africa</a:t>
            </a: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. It is </a:t>
            </a:r>
            <a:r>
              <a:rPr lang="en-US" sz="3000" b="1" u="sng" dirty="0">
                <a:solidFill>
                  <a:schemeClr val="hlink"/>
                </a:solidFill>
                <a:latin typeface="Arial" pitchFamily="34" charset="0"/>
              </a:rPr>
              <a:t>the second largest river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chemeClr val="hlink"/>
                </a:solidFill>
                <a:latin typeface="Arial" pitchFamily="34" charset="0"/>
              </a:rPr>
              <a:t>  on the entire African continent</a:t>
            </a: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• It flows through </a:t>
            </a:r>
            <a:r>
              <a:rPr lang="en-US" sz="3000" b="1" u="sng" dirty="0">
                <a:solidFill>
                  <a:schemeClr val="hlink"/>
                </a:solidFill>
                <a:latin typeface="Arial" pitchFamily="34" charset="0"/>
              </a:rPr>
              <a:t>the second largest rain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chemeClr val="hlink"/>
                </a:solidFill>
                <a:latin typeface="Arial" pitchFamily="34" charset="0"/>
              </a:rPr>
              <a:t>  forest in the world</a:t>
            </a: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• The Congo River is the very reason why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   the Democratic Republic of Congo,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   Republic of Congo, and Angola are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   separate countries.</a:t>
            </a:r>
            <a:r>
              <a:rPr lang="en-US" sz="3000" b="1" dirty="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chemeClr val="hlink"/>
                </a:solidFill>
                <a:latin typeface="Arial" pitchFamily="34" charset="0"/>
              </a:rPr>
              <a:t>Niger River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8950" y="1530350"/>
            <a:ext cx="8197850" cy="4365625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• This crescent shaped river is </a:t>
            </a:r>
            <a:r>
              <a:rPr lang="en-US" sz="3000" b="1" u="sng" dirty="0">
                <a:solidFill>
                  <a:schemeClr val="hlink"/>
                </a:solidFill>
                <a:latin typeface="Arial" pitchFamily="34" charset="0"/>
              </a:rPr>
              <a:t>the </a:t>
            </a:r>
            <a:r>
              <a:rPr lang="en-US" sz="3000" b="1" u="sng" dirty="0" smtClean="0">
                <a:solidFill>
                  <a:schemeClr val="hlink"/>
                </a:solidFill>
                <a:latin typeface="Arial" pitchFamily="34" charset="0"/>
              </a:rPr>
              <a:t>main</a:t>
            </a:r>
            <a:endParaRPr lang="en-US" sz="3000" b="1" u="sng" dirty="0">
              <a:solidFill>
                <a:schemeClr val="hlink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chemeClr val="hlink"/>
                </a:solidFill>
                <a:latin typeface="Arial" pitchFamily="34" charset="0"/>
              </a:rPr>
              <a:t>  river in Western Africa</a:t>
            </a: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.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• This very “clear” river has the Guinea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  Highlands as its source.  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• The Niger River empties into the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chemeClr val="hlink"/>
                </a:solidFill>
                <a:latin typeface="Arial" pitchFamily="34" charset="0"/>
              </a:rPr>
              <a:t>  Guinea basin.</a:t>
            </a:r>
          </a:p>
          <a:p>
            <a:pPr marL="609600" indent="-609600" algn="l">
              <a:lnSpc>
                <a:spcPct val="90000"/>
              </a:lnSpc>
            </a:pPr>
            <a:endParaRPr lang="en-US" sz="3000" b="1" dirty="0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90000"/>
              </a:lnSpc>
            </a:pPr>
            <a:endParaRPr lang="en-US" sz="3000" b="1" dirty="0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90000"/>
              </a:lnSpc>
            </a:pPr>
            <a:endParaRPr lang="en-US" sz="3000" dirty="0">
              <a:solidFill>
                <a:srgbClr val="0090B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29200" y="2895600"/>
            <a:ext cx="36576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Congo River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Niger River</a:t>
            </a:r>
            <a:endParaRPr lang="en-US" sz="2800" b="1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Nile River</a:t>
            </a:r>
            <a:endParaRPr lang="en-US" sz="2800" b="1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accent2"/>
                </a:solidFill>
                <a:latin typeface="Arial" pitchFamily="34" charset="0"/>
              </a:rPr>
              <a:t>LakeTanganyika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accent2"/>
                </a:solidFill>
                <a:latin typeface="Arial" pitchFamily="34" charset="0"/>
              </a:rPr>
              <a:t>Lake Victoria</a:t>
            </a:r>
          </a:p>
          <a:p>
            <a:pPr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762250"/>
            <a:ext cx="2349500" cy="234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5810" b="4611"/>
          <a:stretch>
            <a:fillRect/>
          </a:stretch>
        </p:blipFill>
        <p:spPr bwMode="auto">
          <a:xfrm>
            <a:off x="1739900" y="4481513"/>
            <a:ext cx="3101975" cy="1917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0" presetClass="entr" presetSubtype="16868984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869208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1979613" y="504825"/>
            <a:ext cx="4954587" cy="5927725"/>
            <a:chOff x="1247" y="318"/>
            <a:chExt cx="3121" cy="3734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18"/>
              <a:ext cx="3121" cy="373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26" name="Group 22"/>
            <p:cNvGrpSpPr>
              <a:grpSpLocks/>
            </p:cNvGrpSpPr>
            <p:nvPr/>
          </p:nvGrpSpPr>
          <p:grpSpPr bwMode="auto">
            <a:xfrm>
              <a:off x="1518" y="660"/>
              <a:ext cx="2287" cy="2216"/>
              <a:chOff x="1518" y="660"/>
              <a:chExt cx="2287" cy="2216"/>
            </a:xfrm>
          </p:grpSpPr>
          <p:grpSp>
            <p:nvGrpSpPr>
              <p:cNvPr id="21508" name="Group 4"/>
              <p:cNvGrpSpPr>
                <a:grpSpLocks/>
              </p:cNvGrpSpPr>
              <p:nvPr/>
            </p:nvGrpSpPr>
            <p:grpSpPr bwMode="auto">
              <a:xfrm>
                <a:off x="2130" y="2156"/>
                <a:ext cx="1138" cy="720"/>
                <a:chOff x="2130" y="2156"/>
                <a:chExt cx="1138" cy="720"/>
              </a:xfrm>
            </p:grpSpPr>
            <p:sp>
              <p:nvSpPr>
                <p:cNvPr id="21509" name="Freeform 5"/>
                <p:cNvSpPr>
                  <a:spLocks/>
                </p:cNvSpPr>
                <p:nvPr/>
              </p:nvSpPr>
              <p:spPr bwMode="auto">
                <a:xfrm>
                  <a:off x="2620" y="2156"/>
                  <a:ext cx="648" cy="720"/>
                </a:xfrm>
                <a:custGeom>
                  <a:avLst/>
                  <a:gdLst>
                    <a:gd name="T0" fmla="*/ 0 w 648"/>
                    <a:gd name="T1" fmla="*/ 412 h 720"/>
                    <a:gd name="T2" fmla="*/ 28 w 648"/>
                    <a:gd name="T3" fmla="*/ 380 h 720"/>
                    <a:gd name="T4" fmla="*/ 104 w 648"/>
                    <a:gd name="T5" fmla="*/ 352 h 720"/>
                    <a:gd name="T6" fmla="*/ 144 w 648"/>
                    <a:gd name="T7" fmla="*/ 316 h 720"/>
                    <a:gd name="T8" fmla="*/ 160 w 648"/>
                    <a:gd name="T9" fmla="*/ 292 h 720"/>
                    <a:gd name="T10" fmla="*/ 148 w 648"/>
                    <a:gd name="T11" fmla="*/ 244 h 720"/>
                    <a:gd name="T12" fmla="*/ 144 w 648"/>
                    <a:gd name="T13" fmla="*/ 232 h 720"/>
                    <a:gd name="T14" fmla="*/ 188 w 648"/>
                    <a:gd name="T15" fmla="*/ 188 h 720"/>
                    <a:gd name="T16" fmla="*/ 224 w 648"/>
                    <a:gd name="T17" fmla="*/ 136 h 720"/>
                    <a:gd name="T18" fmla="*/ 280 w 648"/>
                    <a:gd name="T19" fmla="*/ 60 h 720"/>
                    <a:gd name="T20" fmla="*/ 276 w 648"/>
                    <a:gd name="T21" fmla="*/ 44 h 720"/>
                    <a:gd name="T22" fmla="*/ 300 w 648"/>
                    <a:gd name="T23" fmla="*/ 36 h 720"/>
                    <a:gd name="T24" fmla="*/ 372 w 648"/>
                    <a:gd name="T25" fmla="*/ 0 h 720"/>
                    <a:gd name="T26" fmla="*/ 460 w 648"/>
                    <a:gd name="T27" fmla="*/ 32 h 720"/>
                    <a:gd name="T28" fmla="*/ 500 w 648"/>
                    <a:gd name="T29" fmla="*/ 60 h 720"/>
                    <a:gd name="T30" fmla="*/ 576 w 648"/>
                    <a:gd name="T31" fmla="*/ 112 h 720"/>
                    <a:gd name="T32" fmla="*/ 600 w 648"/>
                    <a:gd name="T33" fmla="*/ 176 h 720"/>
                    <a:gd name="T34" fmla="*/ 572 w 648"/>
                    <a:gd name="T35" fmla="*/ 200 h 720"/>
                    <a:gd name="T36" fmla="*/ 576 w 648"/>
                    <a:gd name="T37" fmla="*/ 212 h 720"/>
                    <a:gd name="T38" fmla="*/ 580 w 648"/>
                    <a:gd name="T39" fmla="*/ 228 h 720"/>
                    <a:gd name="T40" fmla="*/ 588 w 648"/>
                    <a:gd name="T41" fmla="*/ 252 h 720"/>
                    <a:gd name="T42" fmla="*/ 596 w 648"/>
                    <a:gd name="T43" fmla="*/ 292 h 720"/>
                    <a:gd name="T44" fmla="*/ 600 w 648"/>
                    <a:gd name="T45" fmla="*/ 340 h 720"/>
                    <a:gd name="T46" fmla="*/ 640 w 648"/>
                    <a:gd name="T47" fmla="*/ 356 h 720"/>
                    <a:gd name="T48" fmla="*/ 636 w 648"/>
                    <a:gd name="T49" fmla="*/ 400 h 720"/>
                    <a:gd name="T50" fmla="*/ 640 w 648"/>
                    <a:gd name="T51" fmla="*/ 428 h 720"/>
                    <a:gd name="T52" fmla="*/ 648 w 648"/>
                    <a:gd name="T53" fmla="*/ 452 h 720"/>
                    <a:gd name="T54" fmla="*/ 644 w 648"/>
                    <a:gd name="T55" fmla="*/ 464 h 720"/>
                    <a:gd name="T56" fmla="*/ 632 w 648"/>
                    <a:gd name="T57" fmla="*/ 472 h 720"/>
                    <a:gd name="T58" fmla="*/ 624 w 648"/>
                    <a:gd name="T59" fmla="*/ 496 h 720"/>
                    <a:gd name="T60" fmla="*/ 600 w 648"/>
                    <a:gd name="T61" fmla="*/ 560 h 720"/>
                    <a:gd name="T62" fmla="*/ 592 w 648"/>
                    <a:gd name="T63" fmla="*/ 668 h 720"/>
                    <a:gd name="T64" fmla="*/ 632 w 648"/>
                    <a:gd name="T65" fmla="*/ 72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48" h="720">
                      <a:moveTo>
                        <a:pt x="0" y="412"/>
                      </a:moveTo>
                      <a:cubicBezTo>
                        <a:pt x="14" y="402"/>
                        <a:pt x="15" y="392"/>
                        <a:pt x="28" y="380"/>
                      </a:cubicBezTo>
                      <a:cubicBezTo>
                        <a:pt x="36" y="353"/>
                        <a:pt x="79" y="360"/>
                        <a:pt x="104" y="352"/>
                      </a:cubicBezTo>
                      <a:cubicBezTo>
                        <a:pt x="117" y="341"/>
                        <a:pt x="134" y="330"/>
                        <a:pt x="144" y="316"/>
                      </a:cubicBezTo>
                      <a:cubicBezTo>
                        <a:pt x="149" y="308"/>
                        <a:pt x="160" y="292"/>
                        <a:pt x="160" y="292"/>
                      </a:cubicBezTo>
                      <a:cubicBezTo>
                        <a:pt x="154" y="259"/>
                        <a:pt x="158" y="275"/>
                        <a:pt x="148" y="244"/>
                      </a:cubicBezTo>
                      <a:cubicBezTo>
                        <a:pt x="146" y="240"/>
                        <a:pt x="144" y="232"/>
                        <a:pt x="144" y="232"/>
                      </a:cubicBezTo>
                      <a:cubicBezTo>
                        <a:pt x="156" y="213"/>
                        <a:pt x="174" y="207"/>
                        <a:pt x="188" y="188"/>
                      </a:cubicBezTo>
                      <a:cubicBezTo>
                        <a:pt x="199" y="171"/>
                        <a:pt x="210" y="150"/>
                        <a:pt x="224" y="136"/>
                      </a:cubicBezTo>
                      <a:cubicBezTo>
                        <a:pt x="245" y="111"/>
                        <a:pt x="269" y="91"/>
                        <a:pt x="280" y="60"/>
                      </a:cubicBezTo>
                      <a:cubicBezTo>
                        <a:pt x="278" y="54"/>
                        <a:pt x="272" y="48"/>
                        <a:pt x="276" y="44"/>
                      </a:cubicBezTo>
                      <a:cubicBezTo>
                        <a:pt x="281" y="37"/>
                        <a:pt x="292" y="40"/>
                        <a:pt x="300" y="36"/>
                      </a:cubicBezTo>
                      <a:cubicBezTo>
                        <a:pt x="321" y="21"/>
                        <a:pt x="347" y="8"/>
                        <a:pt x="372" y="0"/>
                      </a:cubicBezTo>
                      <a:cubicBezTo>
                        <a:pt x="401" y="4"/>
                        <a:pt x="435" y="14"/>
                        <a:pt x="460" y="32"/>
                      </a:cubicBezTo>
                      <a:cubicBezTo>
                        <a:pt x="473" y="41"/>
                        <a:pt x="500" y="60"/>
                        <a:pt x="500" y="60"/>
                      </a:cubicBezTo>
                      <a:cubicBezTo>
                        <a:pt x="513" y="99"/>
                        <a:pt x="546" y="92"/>
                        <a:pt x="576" y="112"/>
                      </a:cubicBezTo>
                      <a:cubicBezTo>
                        <a:pt x="588" y="131"/>
                        <a:pt x="594" y="153"/>
                        <a:pt x="600" y="176"/>
                      </a:cubicBezTo>
                      <a:cubicBezTo>
                        <a:pt x="594" y="192"/>
                        <a:pt x="587" y="194"/>
                        <a:pt x="572" y="200"/>
                      </a:cubicBezTo>
                      <a:cubicBezTo>
                        <a:pt x="573" y="204"/>
                        <a:pt x="574" y="207"/>
                        <a:pt x="576" y="212"/>
                      </a:cubicBezTo>
                      <a:cubicBezTo>
                        <a:pt x="577" y="217"/>
                        <a:pt x="578" y="222"/>
                        <a:pt x="580" y="228"/>
                      </a:cubicBezTo>
                      <a:cubicBezTo>
                        <a:pt x="582" y="236"/>
                        <a:pt x="588" y="252"/>
                        <a:pt x="588" y="252"/>
                      </a:cubicBezTo>
                      <a:cubicBezTo>
                        <a:pt x="582" y="269"/>
                        <a:pt x="586" y="277"/>
                        <a:pt x="596" y="292"/>
                      </a:cubicBezTo>
                      <a:cubicBezTo>
                        <a:pt x="597" y="308"/>
                        <a:pt x="594" y="324"/>
                        <a:pt x="600" y="340"/>
                      </a:cubicBezTo>
                      <a:cubicBezTo>
                        <a:pt x="604" y="353"/>
                        <a:pt x="640" y="356"/>
                        <a:pt x="640" y="356"/>
                      </a:cubicBezTo>
                      <a:cubicBezTo>
                        <a:pt x="645" y="372"/>
                        <a:pt x="641" y="384"/>
                        <a:pt x="636" y="400"/>
                      </a:cubicBezTo>
                      <a:cubicBezTo>
                        <a:pt x="637" y="409"/>
                        <a:pt x="637" y="418"/>
                        <a:pt x="640" y="428"/>
                      </a:cubicBezTo>
                      <a:cubicBezTo>
                        <a:pt x="641" y="436"/>
                        <a:pt x="648" y="452"/>
                        <a:pt x="648" y="452"/>
                      </a:cubicBezTo>
                      <a:cubicBezTo>
                        <a:pt x="646" y="456"/>
                        <a:pt x="646" y="460"/>
                        <a:pt x="644" y="464"/>
                      </a:cubicBezTo>
                      <a:cubicBezTo>
                        <a:pt x="640" y="467"/>
                        <a:pt x="634" y="467"/>
                        <a:pt x="632" y="472"/>
                      </a:cubicBezTo>
                      <a:cubicBezTo>
                        <a:pt x="627" y="479"/>
                        <a:pt x="624" y="496"/>
                        <a:pt x="624" y="496"/>
                      </a:cubicBezTo>
                      <a:cubicBezTo>
                        <a:pt x="621" y="527"/>
                        <a:pt x="629" y="550"/>
                        <a:pt x="600" y="560"/>
                      </a:cubicBezTo>
                      <a:cubicBezTo>
                        <a:pt x="577" y="593"/>
                        <a:pt x="588" y="623"/>
                        <a:pt x="592" y="668"/>
                      </a:cubicBezTo>
                      <a:cubicBezTo>
                        <a:pt x="594" y="694"/>
                        <a:pt x="601" y="720"/>
                        <a:pt x="632" y="720"/>
                      </a:cubicBezTo>
                    </a:path>
                  </a:pathLst>
                </a:custGeom>
                <a:noFill/>
                <a:ln w="38100" cap="flat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30" y="2164"/>
                  <a:ext cx="673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1">
                      <a:solidFill>
                        <a:srgbClr val="009999"/>
                      </a:solidFill>
                      <a:latin typeface="Arial" pitchFamily="34" charset="0"/>
                    </a:rPr>
                    <a:t>Congo</a:t>
                  </a:r>
                  <a:endParaRPr lang="en-US"/>
                </a:p>
              </p:txBody>
            </p:sp>
          </p:grpSp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>
                <a:off x="2902" y="660"/>
                <a:ext cx="903" cy="1588"/>
                <a:chOff x="2902" y="660"/>
                <a:chExt cx="903" cy="1588"/>
              </a:xfrm>
            </p:grpSpPr>
            <p:sp>
              <p:nvSpPr>
                <p:cNvPr id="21512" name="Freeform 8"/>
                <p:cNvSpPr>
                  <a:spLocks/>
                </p:cNvSpPr>
                <p:nvPr/>
              </p:nvSpPr>
              <p:spPr bwMode="auto">
                <a:xfrm>
                  <a:off x="3378" y="660"/>
                  <a:ext cx="190" cy="1588"/>
                </a:xfrm>
                <a:custGeom>
                  <a:avLst/>
                  <a:gdLst>
                    <a:gd name="T0" fmla="*/ 30 w 190"/>
                    <a:gd name="T1" fmla="*/ 0 h 1588"/>
                    <a:gd name="T2" fmla="*/ 34 w 190"/>
                    <a:gd name="T3" fmla="*/ 68 h 1588"/>
                    <a:gd name="T4" fmla="*/ 18 w 190"/>
                    <a:gd name="T5" fmla="*/ 104 h 1588"/>
                    <a:gd name="T6" fmla="*/ 18 w 190"/>
                    <a:gd name="T7" fmla="*/ 208 h 1588"/>
                    <a:gd name="T8" fmla="*/ 34 w 190"/>
                    <a:gd name="T9" fmla="*/ 232 h 1588"/>
                    <a:gd name="T10" fmla="*/ 82 w 190"/>
                    <a:gd name="T11" fmla="*/ 260 h 1588"/>
                    <a:gd name="T12" fmla="*/ 106 w 190"/>
                    <a:gd name="T13" fmla="*/ 276 h 1588"/>
                    <a:gd name="T14" fmla="*/ 106 w 190"/>
                    <a:gd name="T15" fmla="*/ 304 h 1588"/>
                    <a:gd name="T16" fmla="*/ 122 w 190"/>
                    <a:gd name="T17" fmla="*/ 380 h 1588"/>
                    <a:gd name="T18" fmla="*/ 90 w 190"/>
                    <a:gd name="T19" fmla="*/ 468 h 1588"/>
                    <a:gd name="T20" fmla="*/ 70 w 190"/>
                    <a:gd name="T21" fmla="*/ 484 h 1588"/>
                    <a:gd name="T22" fmla="*/ 62 w 190"/>
                    <a:gd name="T23" fmla="*/ 496 h 1588"/>
                    <a:gd name="T24" fmla="*/ 50 w 190"/>
                    <a:gd name="T25" fmla="*/ 504 h 1588"/>
                    <a:gd name="T26" fmla="*/ 30 w 190"/>
                    <a:gd name="T27" fmla="*/ 540 h 1588"/>
                    <a:gd name="T28" fmla="*/ 22 w 190"/>
                    <a:gd name="T29" fmla="*/ 564 h 1588"/>
                    <a:gd name="T30" fmla="*/ 30 w 190"/>
                    <a:gd name="T31" fmla="*/ 636 h 1588"/>
                    <a:gd name="T32" fmla="*/ 42 w 190"/>
                    <a:gd name="T33" fmla="*/ 660 h 1588"/>
                    <a:gd name="T34" fmla="*/ 66 w 190"/>
                    <a:gd name="T35" fmla="*/ 676 h 1588"/>
                    <a:gd name="T36" fmla="*/ 114 w 190"/>
                    <a:gd name="T37" fmla="*/ 668 h 1588"/>
                    <a:gd name="T38" fmla="*/ 146 w 190"/>
                    <a:gd name="T39" fmla="*/ 604 h 1588"/>
                    <a:gd name="T40" fmla="*/ 158 w 190"/>
                    <a:gd name="T41" fmla="*/ 664 h 1588"/>
                    <a:gd name="T42" fmla="*/ 166 w 190"/>
                    <a:gd name="T43" fmla="*/ 688 h 1588"/>
                    <a:gd name="T44" fmla="*/ 170 w 190"/>
                    <a:gd name="T45" fmla="*/ 700 h 1588"/>
                    <a:gd name="T46" fmla="*/ 166 w 190"/>
                    <a:gd name="T47" fmla="*/ 736 h 1588"/>
                    <a:gd name="T48" fmla="*/ 154 w 190"/>
                    <a:gd name="T49" fmla="*/ 744 h 1588"/>
                    <a:gd name="T50" fmla="*/ 130 w 190"/>
                    <a:gd name="T51" fmla="*/ 792 h 1588"/>
                    <a:gd name="T52" fmla="*/ 118 w 190"/>
                    <a:gd name="T53" fmla="*/ 840 h 1588"/>
                    <a:gd name="T54" fmla="*/ 114 w 190"/>
                    <a:gd name="T55" fmla="*/ 852 h 1588"/>
                    <a:gd name="T56" fmla="*/ 130 w 190"/>
                    <a:gd name="T57" fmla="*/ 920 h 1588"/>
                    <a:gd name="T58" fmla="*/ 138 w 190"/>
                    <a:gd name="T59" fmla="*/ 944 h 1588"/>
                    <a:gd name="T60" fmla="*/ 142 w 190"/>
                    <a:gd name="T61" fmla="*/ 956 h 1588"/>
                    <a:gd name="T62" fmla="*/ 106 w 190"/>
                    <a:gd name="T63" fmla="*/ 1132 h 1588"/>
                    <a:gd name="T64" fmla="*/ 94 w 190"/>
                    <a:gd name="T65" fmla="*/ 1156 h 1588"/>
                    <a:gd name="T66" fmla="*/ 82 w 190"/>
                    <a:gd name="T67" fmla="*/ 1148 h 1588"/>
                    <a:gd name="T68" fmla="*/ 58 w 190"/>
                    <a:gd name="T69" fmla="*/ 1140 h 1588"/>
                    <a:gd name="T70" fmla="*/ 42 w 190"/>
                    <a:gd name="T71" fmla="*/ 1192 h 1588"/>
                    <a:gd name="T72" fmla="*/ 58 w 190"/>
                    <a:gd name="T73" fmla="*/ 1264 h 1588"/>
                    <a:gd name="T74" fmla="*/ 90 w 190"/>
                    <a:gd name="T75" fmla="*/ 1292 h 1588"/>
                    <a:gd name="T76" fmla="*/ 122 w 190"/>
                    <a:gd name="T77" fmla="*/ 1400 h 1588"/>
                    <a:gd name="T78" fmla="*/ 110 w 190"/>
                    <a:gd name="T79" fmla="*/ 1456 h 1588"/>
                    <a:gd name="T80" fmla="*/ 102 w 190"/>
                    <a:gd name="T81" fmla="*/ 1480 h 1588"/>
                    <a:gd name="T82" fmla="*/ 138 w 190"/>
                    <a:gd name="T83" fmla="*/ 1504 h 1588"/>
                    <a:gd name="T84" fmla="*/ 178 w 190"/>
                    <a:gd name="T85" fmla="*/ 1560 h 1588"/>
                    <a:gd name="T86" fmla="*/ 190 w 190"/>
                    <a:gd name="T87" fmla="*/ 1588 h 1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90" h="1588">
                      <a:moveTo>
                        <a:pt x="30" y="0"/>
                      </a:moveTo>
                      <a:cubicBezTo>
                        <a:pt x="38" y="24"/>
                        <a:pt x="47" y="40"/>
                        <a:pt x="34" y="68"/>
                      </a:cubicBezTo>
                      <a:cubicBezTo>
                        <a:pt x="28" y="79"/>
                        <a:pt x="18" y="104"/>
                        <a:pt x="18" y="104"/>
                      </a:cubicBezTo>
                      <a:cubicBezTo>
                        <a:pt x="13" y="136"/>
                        <a:pt x="0" y="176"/>
                        <a:pt x="18" y="208"/>
                      </a:cubicBezTo>
                      <a:cubicBezTo>
                        <a:pt x="22" y="216"/>
                        <a:pt x="24" y="228"/>
                        <a:pt x="34" y="232"/>
                      </a:cubicBezTo>
                      <a:cubicBezTo>
                        <a:pt x="52" y="238"/>
                        <a:pt x="66" y="249"/>
                        <a:pt x="82" y="260"/>
                      </a:cubicBezTo>
                      <a:cubicBezTo>
                        <a:pt x="90" y="265"/>
                        <a:pt x="106" y="276"/>
                        <a:pt x="106" y="276"/>
                      </a:cubicBezTo>
                      <a:cubicBezTo>
                        <a:pt x="115" y="304"/>
                        <a:pt x="106" y="268"/>
                        <a:pt x="106" y="304"/>
                      </a:cubicBezTo>
                      <a:cubicBezTo>
                        <a:pt x="106" y="330"/>
                        <a:pt x="113" y="355"/>
                        <a:pt x="122" y="380"/>
                      </a:cubicBezTo>
                      <a:cubicBezTo>
                        <a:pt x="117" y="449"/>
                        <a:pt x="130" y="441"/>
                        <a:pt x="90" y="468"/>
                      </a:cubicBezTo>
                      <a:cubicBezTo>
                        <a:pt x="67" y="502"/>
                        <a:pt x="97" y="461"/>
                        <a:pt x="70" y="484"/>
                      </a:cubicBezTo>
                      <a:cubicBezTo>
                        <a:pt x="66" y="487"/>
                        <a:pt x="65" y="492"/>
                        <a:pt x="62" y="496"/>
                      </a:cubicBezTo>
                      <a:cubicBezTo>
                        <a:pt x="58" y="499"/>
                        <a:pt x="54" y="501"/>
                        <a:pt x="50" y="504"/>
                      </a:cubicBezTo>
                      <a:cubicBezTo>
                        <a:pt x="45" y="517"/>
                        <a:pt x="34" y="526"/>
                        <a:pt x="30" y="540"/>
                      </a:cubicBezTo>
                      <a:cubicBezTo>
                        <a:pt x="27" y="548"/>
                        <a:pt x="22" y="564"/>
                        <a:pt x="22" y="564"/>
                      </a:cubicBezTo>
                      <a:cubicBezTo>
                        <a:pt x="22" y="567"/>
                        <a:pt x="22" y="618"/>
                        <a:pt x="30" y="636"/>
                      </a:cubicBezTo>
                      <a:cubicBezTo>
                        <a:pt x="33" y="644"/>
                        <a:pt x="35" y="653"/>
                        <a:pt x="42" y="660"/>
                      </a:cubicBezTo>
                      <a:cubicBezTo>
                        <a:pt x="48" y="666"/>
                        <a:pt x="66" y="676"/>
                        <a:pt x="66" y="676"/>
                      </a:cubicBezTo>
                      <a:cubicBezTo>
                        <a:pt x="82" y="674"/>
                        <a:pt x="104" y="681"/>
                        <a:pt x="114" y="668"/>
                      </a:cubicBezTo>
                      <a:cubicBezTo>
                        <a:pt x="129" y="646"/>
                        <a:pt x="118" y="613"/>
                        <a:pt x="146" y="604"/>
                      </a:cubicBezTo>
                      <a:cubicBezTo>
                        <a:pt x="164" y="660"/>
                        <a:pt x="143" y="590"/>
                        <a:pt x="158" y="664"/>
                      </a:cubicBezTo>
                      <a:cubicBezTo>
                        <a:pt x="159" y="672"/>
                        <a:pt x="163" y="680"/>
                        <a:pt x="166" y="688"/>
                      </a:cubicBezTo>
                      <a:cubicBezTo>
                        <a:pt x="167" y="692"/>
                        <a:pt x="170" y="700"/>
                        <a:pt x="170" y="700"/>
                      </a:cubicBezTo>
                      <a:cubicBezTo>
                        <a:pt x="168" y="712"/>
                        <a:pt x="170" y="724"/>
                        <a:pt x="166" y="736"/>
                      </a:cubicBezTo>
                      <a:cubicBezTo>
                        <a:pt x="164" y="740"/>
                        <a:pt x="157" y="740"/>
                        <a:pt x="154" y="744"/>
                      </a:cubicBezTo>
                      <a:cubicBezTo>
                        <a:pt x="142" y="757"/>
                        <a:pt x="132" y="774"/>
                        <a:pt x="130" y="792"/>
                      </a:cubicBezTo>
                      <a:cubicBezTo>
                        <a:pt x="124" y="824"/>
                        <a:pt x="128" y="808"/>
                        <a:pt x="118" y="840"/>
                      </a:cubicBezTo>
                      <a:cubicBezTo>
                        <a:pt x="116" y="844"/>
                        <a:pt x="114" y="852"/>
                        <a:pt x="114" y="852"/>
                      </a:cubicBezTo>
                      <a:cubicBezTo>
                        <a:pt x="117" y="877"/>
                        <a:pt x="122" y="896"/>
                        <a:pt x="130" y="920"/>
                      </a:cubicBezTo>
                      <a:cubicBezTo>
                        <a:pt x="132" y="928"/>
                        <a:pt x="135" y="936"/>
                        <a:pt x="138" y="944"/>
                      </a:cubicBezTo>
                      <a:cubicBezTo>
                        <a:pt x="139" y="948"/>
                        <a:pt x="142" y="956"/>
                        <a:pt x="142" y="956"/>
                      </a:cubicBezTo>
                      <a:cubicBezTo>
                        <a:pt x="138" y="996"/>
                        <a:pt x="136" y="1101"/>
                        <a:pt x="106" y="1132"/>
                      </a:cubicBezTo>
                      <a:cubicBezTo>
                        <a:pt x="104" y="1135"/>
                        <a:pt x="99" y="1154"/>
                        <a:pt x="94" y="1156"/>
                      </a:cubicBezTo>
                      <a:cubicBezTo>
                        <a:pt x="89" y="1156"/>
                        <a:pt x="86" y="1149"/>
                        <a:pt x="82" y="1148"/>
                      </a:cubicBezTo>
                      <a:cubicBezTo>
                        <a:pt x="74" y="1144"/>
                        <a:pt x="58" y="1140"/>
                        <a:pt x="58" y="1140"/>
                      </a:cubicBezTo>
                      <a:cubicBezTo>
                        <a:pt x="27" y="1150"/>
                        <a:pt x="59" y="1166"/>
                        <a:pt x="42" y="1192"/>
                      </a:cubicBezTo>
                      <a:cubicBezTo>
                        <a:pt x="35" y="1216"/>
                        <a:pt x="30" y="1254"/>
                        <a:pt x="58" y="1264"/>
                      </a:cubicBezTo>
                      <a:cubicBezTo>
                        <a:pt x="65" y="1275"/>
                        <a:pt x="90" y="1292"/>
                        <a:pt x="90" y="1292"/>
                      </a:cubicBezTo>
                      <a:cubicBezTo>
                        <a:pt x="112" y="1326"/>
                        <a:pt x="99" y="1366"/>
                        <a:pt x="122" y="1400"/>
                      </a:cubicBezTo>
                      <a:cubicBezTo>
                        <a:pt x="116" y="1440"/>
                        <a:pt x="121" y="1421"/>
                        <a:pt x="110" y="1456"/>
                      </a:cubicBezTo>
                      <a:cubicBezTo>
                        <a:pt x="107" y="1464"/>
                        <a:pt x="102" y="1480"/>
                        <a:pt x="102" y="1480"/>
                      </a:cubicBezTo>
                      <a:cubicBezTo>
                        <a:pt x="115" y="1489"/>
                        <a:pt x="127" y="1491"/>
                        <a:pt x="138" y="1504"/>
                      </a:cubicBezTo>
                      <a:cubicBezTo>
                        <a:pt x="153" y="1522"/>
                        <a:pt x="156" y="1545"/>
                        <a:pt x="178" y="1560"/>
                      </a:cubicBezTo>
                      <a:cubicBezTo>
                        <a:pt x="180" y="1568"/>
                        <a:pt x="190" y="1579"/>
                        <a:pt x="190" y="1588"/>
                      </a:cubicBezTo>
                    </a:path>
                  </a:pathLst>
                </a:custGeom>
                <a:noFill/>
                <a:ln w="38100">
                  <a:solidFill>
                    <a:srgbClr val="0099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/>
              </p:nvSpPr>
              <p:spPr bwMode="auto">
                <a:xfrm>
                  <a:off x="3512" y="1480"/>
                  <a:ext cx="293" cy="277"/>
                </a:xfrm>
                <a:custGeom>
                  <a:avLst/>
                  <a:gdLst>
                    <a:gd name="T0" fmla="*/ 0 w 293"/>
                    <a:gd name="T1" fmla="*/ 0 h 277"/>
                    <a:gd name="T2" fmla="*/ 44 w 293"/>
                    <a:gd name="T3" fmla="*/ 36 h 277"/>
                    <a:gd name="T4" fmla="*/ 52 w 293"/>
                    <a:gd name="T5" fmla="*/ 72 h 277"/>
                    <a:gd name="T6" fmla="*/ 80 w 293"/>
                    <a:gd name="T7" fmla="*/ 112 h 277"/>
                    <a:gd name="T8" fmla="*/ 68 w 293"/>
                    <a:gd name="T9" fmla="*/ 180 h 277"/>
                    <a:gd name="T10" fmla="*/ 104 w 293"/>
                    <a:gd name="T11" fmla="*/ 200 h 277"/>
                    <a:gd name="T12" fmla="*/ 120 w 293"/>
                    <a:gd name="T13" fmla="*/ 252 h 277"/>
                    <a:gd name="T14" fmla="*/ 136 w 293"/>
                    <a:gd name="T15" fmla="*/ 276 h 277"/>
                    <a:gd name="T16" fmla="*/ 172 w 293"/>
                    <a:gd name="T17" fmla="*/ 268 h 277"/>
                    <a:gd name="T18" fmla="*/ 176 w 293"/>
                    <a:gd name="T19" fmla="*/ 252 h 277"/>
                    <a:gd name="T20" fmla="*/ 200 w 293"/>
                    <a:gd name="T21" fmla="*/ 244 h 277"/>
                    <a:gd name="T22" fmla="*/ 260 w 293"/>
                    <a:gd name="T23" fmla="*/ 268 h 277"/>
                    <a:gd name="T24" fmla="*/ 292 w 293"/>
                    <a:gd name="T25" fmla="*/ 240 h 277"/>
                    <a:gd name="T26" fmla="*/ 288 w 293"/>
                    <a:gd name="T27" fmla="*/ 208 h 277"/>
                    <a:gd name="T28" fmla="*/ 240 w 293"/>
                    <a:gd name="T29" fmla="*/ 180 h 277"/>
                    <a:gd name="T30" fmla="*/ 204 w 293"/>
                    <a:gd name="T31" fmla="*/ 172 h 277"/>
                    <a:gd name="T32" fmla="*/ 220 w 293"/>
                    <a:gd name="T33" fmla="*/ 21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3" h="277">
                      <a:moveTo>
                        <a:pt x="0" y="0"/>
                      </a:moveTo>
                      <a:cubicBezTo>
                        <a:pt x="18" y="12"/>
                        <a:pt x="26" y="24"/>
                        <a:pt x="44" y="36"/>
                      </a:cubicBezTo>
                      <a:cubicBezTo>
                        <a:pt x="53" y="50"/>
                        <a:pt x="57" y="55"/>
                        <a:pt x="52" y="72"/>
                      </a:cubicBezTo>
                      <a:cubicBezTo>
                        <a:pt x="57" y="89"/>
                        <a:pt x="64" y="101"/>
                        <a:pt x="80" y="112"/>
                      </a:cubicBezTo>
                      <a:cubicBezTo>
                        <a:pt x="85" y="137"/>
                        <a:pt x="82" y="158"/>
                        <a:pt x="68" y="180"/>
                      </a:cubicBezTo>
                      <a:cubicBezTo>
                        <a:pt x="80" y="188"/>
                        <a:pt x="91" y="191"/>
                        <a:pt x="104" y="200"/>
                      </a:cubicBezTo>
                      <a:cubicBezTo>
                        <a:pt x="115" y="216"/>
                        <a:pt x="110" y="235"/>
                        <a:pt x="120" y="252"/>
                      </a:cubicBezTo>
                      <a:cubicBezTo>
                        <a:pt x="124" y="260"/>
                        <a:pt x="136" y="276"/>
                        <a:pt x="136" y="276"/>
                      </a:cubicBezTo>
                      <a:cubicBezTo>
                        <a:pt x="148" y="273"/>
                        <a:pt x="164" y="277"/>
                        <a:pt x="172" y="268"/>
                      </a:cubicBezTo>
                      <a:cubicBezTo>
                        <a:pt x="175" y="263"/>
                        <a:pt x="171" y="255"/>
                        <a:pt x="176" y="252"/>
                      </a:cubicBezTo>
                      <a:cubicBezTo>
                        <a:pt x="182" y="246"/>
                        <a:pt x="200" y="244"/>
                        <a:pt x="200" y="244"/>
                      </a:cubicBezTo>
                      <a:cubicBezTo>
                        <a:pt x="224" y="248"/>
                        <a:pt x="238" y="257"/>
                        <a:pt x="260" y="268"/>
                      </a:cubicBezTo>
                      <a:cubicBezTo>
                        <a:pt x="282" y="263"/>
                        <a:pt x="284" y="261"/>
                        <a:pt x="292" y="240"/>
                      </a:cubicBezTo>
                      <a:cubicBezTo>
                        <a:pt x="290" y="229"/>
                        <a:pt x="293" y="217"/>
                        <a:pt x="288" y="208"/>
                      </a:cubicBezTo>
                      <a:cubicBezTo>
                        <a:pt x="280" y="195"/>
                        <a:pt x="251" y="187"/>
                        <a:pt x="240" y="180"/>
                      </a:cubicBezTo>
                      <a:cubicBezTo>
                        <a:pt x="232" y="158"/>
                        <a:pt x="223" y="164"/>
                        <a:pt x="204" y="172"/>
                      </a:cubicBezTo>
                      <a:cubicBezTo>
                        <a:pt x="190" y="192"/>
                        <a:pt x="192" y="216"/>
                        <a:pt x="220" y="216"/>
                      </a:cubicBezTo>
                    </a:path>
                  </a:pathLst>
                </a:custGeom>
                <a:noFill/>
                <a:ln w="38100">
                  <a:solidFill>
                    <a:srgbClr val="0099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02" y="889"/>
                  <a:ext cx="4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9999"/>
                      </a:solidFill>
                      <a:latin typeface="Arial" pitchFamily="34" charset="0"/>
                    </a:rPr>
                    <a:t>Nile</a:t>
                  </a:r>
                </a:p>
              </p:txBody>
            </p:sp>
          </p:grpSp>
          <p:grpSp>
            <p:nvGrpSpPr>
              <p:cNvPr id="21515" name="Group 11"/>
              <p:cNvGrpSpPr>
                <a:grpSpLocks/>
              </p:cNvGrpSpPr>
              <p:nvPr/>
            </p:nvGrpSpPr>
            <p:grpSpPr bwMode="auto">
              <a:xfrm>
                <a:off x="1518" y="1077"/>
                <a:ext cx="814" cy="967"/>
                <a:chOff x="1518" y="1077"/>
                <a:chExt cx="814" cy="967"/>
              </a:xfrm>
            </p:grpSpPr>
            <p:sp>
              <p:nvSpPr>
                <p:cNvPr id="21516" name="Freeform 12"/>
                <p:cNvSpPr>
                  <a:spLocks/>
                </p:cNvSpPr>
                <p:nvPr/>
              </p:nvSpPr>
              <p:spPr bwMode="auto">
                <a:xfrm>
                  <a:off x="1527" y="1400"/>
                  <a:ext cx="805" cy="644"/>
                </a:xfrm>
                <a:custGeom>
                  <a:avLst/>
                  <a:gdLst>
                    <a:gd name="T0" fmla="*/ 9 w 805"/>
                    <a:gd name="T1" fmla="*/ 380 h 644"/>
                    <a:gd name="T2" fmla="*/ 53 w 805"/>
                    <a:gd name="T3" fmla="*/ 312 h 644"/>
                    <a:gd name="T4" fmla="*/ 97 w 805"/>
                    <a:gd name="T5" fmla="*/ 268 h 644"/>
                    <a:gd name="T6" fmla="*/ 137 w 805"/>
                    <a:gd name="T7" fmla="*/ 244 h 644"/>
                    <a:gd name="T8" fmla="*/ 153 w 805"/>
                    <a:gd name="T9" fmla="*/ 208 h 644"/>
                    <a:gd name="T10" fmla="*/ 177 w 805"/>
                    <a:gd name="T11" fmla="*/ 200 h 644"/>
                    <a:gd name="T12" fmla="*/ 249 w 805"/>
                    <a:gd name="T13" fmla="*/ 164 h 644"/>
                    <a:gd name="T14" fmla="*/ 305 w 805"/>
                    <a:gd name="T15" fmla="*/ 144 h 644"/>
                    <a:gd name="T16" fmla="*/ 325 w 805"/>
                    <a:gd name="T17" fmla="*/ 76 h 644"/>
                    <a:gd name="T18" fmla="*/ 333 w 805"/>
                    <a:gd name="T19" fmla="*/ 52 h 644"/>
                    <a:gd name="T20" fmla="*/ 357 w 805"/>
                    <a:gd name="T21" fmla="*/ 36 h 644"/>
                    <a:gd name="T22" fmla="*/ 417 w 805"/>
                    <a:gd name="T23" fmla="*/ 8 h 644"/>
                    <a:gd name="T24" fmla="*/ 441 w 805"/>
                    <a:gd name="T25" fmla="*/ 0 h 644"/>
                    <a:gd name="T26" fmla="*/ 493 w 805"/>
                    <a:gd name="T27" fmla="*/ 16 h 644"/>
                    <a:gd name="T28" fmla="*/ 533 w 805"/>
                    <a:gd name="T29" fmla="*/ 88 h 644"/>
                    <a:gd name="T30" fmla="*/ 625 w 805"/>
                    <a:gd name="T31" fmla="*/ 236 h 644"/>
                    <a:gd name="T32" fmla="*/ 637 w 805"/>
                    <a:gd name="T33" fmla="*/ 248 h 644"/>
                    <a:gd name="T34" fmla="*/ 653 w 805"/>
                    <a:gd name="T35" fmla="*/ 260 h 644"/>
                    <a:gd name="T36" fmla="*/ 681 w 805"/>
                    <a:gd name="T37" fmla="*/ 292 h 644"/>
                    <a:gd name="T38" fmla="*/ 713 w 805"/>
                    <a:gd name="T39" fmla="*/ 316 h 644"/>
                    <a:gd name="T40" fmla="*/ 701 w 805"/>
                    <a:gd name="T41" fmla="*/ 364 h 644"/>
                    <a:gd name="T42" fmla="*/ 773 w 805"/>
                    <a:gd name="T43" fmla="*/ 424 h 644"/>
                    <a:gd name="T44" fmla="*/ 801 w 805"/>
                    <a:gd name="T45" fmla="*/ 472 h 644"/>
                    <a:gd name="T46" fmla="*/ 797 w 805"/>
                    <a:gd name="T47" fmla="*/ 496 h 644"/>
                    <a:gd name="T48" fmla="*/ 789 w 805"/>
                    <a:gd name="T49" fmla="*/ 520 h 644"/>
                    <a:gd name="T50" fmla="*/ 805 w 805"/>
                    <a:gd name="T51" fmla="*/ 556 h 644"/>
                    <a:gd name="T52" fmla="*/ 797 w 805"/>
                    <a:gd name="T53" fmla="*/ 596 h 644"/>
                    <a:gd name="T54" fmla="*/ 781 w 805"/>
                    <a:gd name="T55" fmla="*/ 620 h 644"/>
                    <a:gd name="T56" fmla="*/ 765 w 805"/>
                    <a:gd name="T57" fmla="*/ 644 h 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5" h="644">
                      <a:moveTo>
                        <a:pt x="9" y="380"/>
                      </a:moveTo>
                      <a:cubicBezTo>
                        <a:pt x="14" y="298"/>
                        <a:pt x="0" y="329"/>
                        <a:pt x="53" y="312"/>
                      </a:cubicBezTo>
                      <a:cubicBezTo>
                        <a:pt x="62" y="297"/>
                        <a:pt x="80" y="276"/>
                        <a:pt x="97" y="268"/>
                      </a:cubicBezTo>
                      <a:cubicBezTo>
                        <a:pt x="112" y="260"/>
                        <a:pt x="123" y="257"/>
                        <a:pt x="137" y="244"/>
                      </a:cubicBezTo>
                      <a:cubicBezTo>
                        <a:pt x="138" y="240"/>
                        <a:pt x="144" y="213"/>
                        <a:pt x="153" y="208"/>
                      </a:cubicBezTo>
                      <a:cubicBezTo>
                        <a:pt x="160" y="203"/>
                        <a:pt x="169" y="204"/>
                        <a:pt x="177" y="200"/>
                      </a:cubicBezTo>
                      <a:cubicBezTo>
                        <a:pt x="199" y="185"/>
                        <a:pt x="225" y="175"/>
                        <a:pt x="249" y="164"/>
                      </a:cubicBezTo>
                      <a:cubicBezTo>
                        <a:pt x="267" y="154"/>
                        <a:pt x="286" y="156"/>
                        <a:pt x="305" y="144"/>
                      </a:cubicBezTo>
                      <a:cubicBezTo>
                        <a:pt x="310" y="121"/>
                        <a:pt x="318" y="98"/>
                        <a:pt x="325" y="76"/>
                      </a:cubicBezTo>
                      <a:cubicBezTo>
                        <a:pt x="327" y="67"/>
                        <a:pt x="325" y="56"/>
                        <a:pt x="333" y="52"/>
                      </a:cubicBezTo>
                      <a:cubicBezTo>
                        <a:pt x="341" y="46"/>
                        <a:pt x="349" y="41"/>
                        <a:pt x="357" y="36"/>
                      </a:cubicBezTo>
                      <a:cubicBezTo>
                        <a:pt x="377" y="22"/>
                        <a:pt x="393" y="15"/>
                        <a:pt x="417" y="8"/>
                      </a:cubicBezTo>
                      <a:cubicBezTo>
                        <a:pt x="425" y="5"/>
                        <a:pt x="441" y="0"/>
                        <a:pt x="441" y="0"/>
                      </a:cubicBezTo>
                      <a:cubicBezTo>
                        <a:pt x="464" y="3"/>
                        <a:pt x="474" y="3"/>
                        <a:pt x="493" y="16"/>
                      </a:cubicBezTo>
                      <a:cubicBezTo>
                        <a:pt x="501" y="42"/>
                        <a:pt x="524" y="62"/>
                        <a:pt x="533" y="88"/>
                      </a:cubicBezTo>
                      <a:cubicBezTo>
                        <a:pt x="550" y="141"/>
                        <a:pt x="588" y="192"/>
                        <a:pt x="625" y="236"/>
                      </a:cubicBezTo>
                      <a:cubicBezTo>
                        <a:pt x="628" y="240"/>
                        <a:pt x="632" y="244"/>
                        <a:pt x="637" y="248"/>
                      </a:cubicBezTo>
                      <a:cubicBezTo>
                        <a:pt x="642" y="252"/>
                        <a:pt x="648" y="255"/>
                        <a:pt x="653" y="260"/>
                      </a:cubicBezTo>
                      <a:cubicBezTo>
                        <a:pt x="686" y="298"/>
                        <a:pt x="653" y="273"/>
                        <a:pt x="681" y="292"/>
                      </a:cubicBezTo>
                      <a:cubicBezTo>
                        <a:pt x="690" y="306"/>
                        <a:pt x="698" y="306"/>
                        <a:pt x="713" y="316"/>
                      </a:cubicBezTo>
                      <a:cubicBezTo>
                        <a:pt x="709" y="332"/>
                        <a:pt x="706" y="348"/>
                        <a:pt x="701" y="364"/>
                      </a:cubicBezTo>
                      <a:cubicBezTo>
                        <a:pt x="708" y="400"/>
                        <a:pt x="738" y="412"/>
                        <a:pt x="773" y="424"/>
                      </a:cubicBezTo>
                      <a:cubicBezTo>
                        <a:pt x="787" y="438"/>
                        <a:pt x="789" y="455"/>
                        <a:pt x="801" y="472"/>
                      </a:cubicBezTo>
                      <a:cubicBezTo>
                        <a:pt x="799" y="480"/>
                        <a:pt x="798" y="488"/>
                        <a:pt x="797" y="496"/>
                      </a:cubicBezTo>
                      <a:cubicBezTo>
                        <a:pt x="794" y="504"/>
                        <a:pt x="789" y="520"/>
                        <a:pt x="789" y="520"/>
                      </a:cubicBezTo>
                      <a:cubicBezTo>
                        <a:pt x="798" y="548"/>
                        <a:pt x="792" y="536"/>
                        <a:pt x="805" y="556"/>
                      </a:cubicBezTo>
                      <a:cubicBezTo>
                        <a:pt x="804" y="562"/>
                        <a:pt x="802" y="586"/>
                        <a:pt x="797" y="596"/>
                      </a:cubicBezTo>
                      <a:cubicBezTo>
                        <a:pt x="792" y="604"/>
                        <a:pt x="784" y="610"/>
                        <a:pt x="781" y="620"/>
                      </a:cubicBezTo>
                      <a:cubicBezTo>
                        <a:pt x="778" y="628"/>
                        <a:pt x="775" y="644"/>
                        <a:pt x="765" y="644"/>
                      </a:cubicBezTo>
                    </a:path>
                  </a:pathLst>
                </a:custGeom>
                <a:noFill/>
                <a:ln w="38100">
                  <a:solidFill>
                    <a:srgbClr val="0099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518" y="1077"/>
                  <a:ext cx="60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9999"/>
                      </a:solidFill>
                      <a:latin typeface="Arial" pitchFamily="34" charset="0"/>
                    </a:rPr>
                    <a:t>Niger</a:t>
                  </a:r>
                  <a:endParaRPr lang="en-US"/>
                </a:p>
              </p:txBody>
            </p:sp>
          </p:grpSp>
        </p:grpSp>
      </p:grpSp>
      <p:grpSp>
        <p:nvGrpSpPr>
          <p:cNvPr id="21529" name="Group 25"/>
          <p:cNvGrpSpPr>
            <a:grpSpLocks/>
          </p:cNvGrpSpPr>
          <p:nvPr/>
        </p:nvGrpSpPr>
        <p:grpSpPr bwMode="auto">
          <a:xfrm>
            <a:off x="5537200" y="3119438"/>
            <a:ext cx="1482725" cy="822325"/>
            <a:chOff x="3488" y="1965"/>
            <a:chExt cx="934" cy="518"/>
          </a:xfrm>
        </p:grpSpPr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3488" y="2252"/>
              <a:ext cx="153" cy="168"/>
            </a:xfrm>
            <a:custGeom>
              <a:avLst/>
              <a:gdLst>
                <a:gd name="T0" fmla="*/ 144 w 153"/>
                <a:gd name="T1" fmla="*/ 24 h 168"/>
                <a:gd name="T2" fmla="*/ 100 w 153"/>
                <a:gd name="T3" fmla="*/ 8 h 168"/>
                <a:gd name="T4" fmla="*/ 76 w 153"/>
                <a:gd name="T5" fmla="*/ 0 h 168"/>
                <a:gd name="T6" fmla="*/ 48 w 153"/>
                <a:gd name="T7" fmla="*/ 4 h 168"/>
                <a:gd name="T8" fmla="*/ 24 w 153"/>
                <a:gd name="T9" fmla="*/ 20 h 168"/>
                <a:gd name="T10" fmla="*/ 8 w 153"/>
                <a:gd name="T11" fmla="*/ 96 h 168"/>
                <a:gd name="T12" fmla="*/ 0 w 153"/>
                <a:gd name="T13" fmla="*/ 120 h 168"/>
                <a:gd name="T14" fmla="*/ 36 w 153"/>
                <a:gd name="T15" fmla="*/ 140 h 168"/>
                <a:gd name="T16" fmla="*/ 68 w 153"/>
                <a:gd name="T17" fmla="*/ 168 h 168"/>
                <a:gd name="T18" fmla="*/ 108 w 153"/>
                <a:gd name="T19" fmla="*/ 148 h 168"/>
                <a:gd name="T20" fmla="*/ 124 w 153"/>
                <a:gd name="T21" fmla="*/ 124 h 168"/>
                <a:gd name="T22" fmla="*/ 96 w 153"/>
                <a:gd name="T23" fmla="*/ 108 h 168"/>
                <a:gd name="T24" fmla="*/ 132 w 153"/>
                <a:gd name="T25" fmla="*/ 64 h 168"/>
                <a:gd name="T26" fmla="*/ 144 w 153"/>
                <a:gd name="T27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168">
                  <a:moveTo>
                    <a:pt x="144" y="24"/>
                  </a:moveTo>
                  <a:cubicBezTo>
                    <a:pt x="124" y="20"/>
                    <a:pt x="116" y="15"/>
                    <a:pt x="100" y="8"/>
                  </a:cubicBezTo>
                  <a:cubicBezTo>
                    <a:pt x="92" y="4"/>
                    <a:pt x="76" y="0"/>
                    <a:pt x="76" y="0"/>
                  </a:cubicBezTo>
                  <a:cubicBezTo>
                    <a:pt x="66" y="1"/>
                    <a:pt x="56" y="0"/>
                    <a:pt x="48" y="4"/>
                  </a:cubicBezTo>
                  <a:cubicBezTo>
                    <a:pt x="39" y="7"/>
                    <a:pt x="24" y="20"/>
                    <a:pt x="24" y="20"/>
                  </a:cubicBezTo>
                  <a:cubicBezTo>
                    <a:pt x="15" y="45"/>
                    <a:pt x="16" y="70"/>
                    <a:pt x="8" y="96"/>
                  </a:cubicBezTo>
                  <a:cubicBezTo>
                    <a:pt x="5" y="104"/>
                    <a:pt x="0" y="120"/>
                    <a:pt x="0" y="120"/>
                  </a:cubicBezTo>
                  <a:cubicBezTo>
                    <a:pt x="6" y="152"/>
                    <a:pt x="3" y="133"/>
                    <a:pt x="36" y="140"/>
                  </a:cubicBezTo>
                  <a:cubicBezTo>
                    <a:pt x="50" y="149"/>
                    <a:pt x="50" y="162"/>
                    <a:pt x="68" y="168"/>
                  </a:cubicBezTo>
                  <a:cubicBezTo>
                    <a:pt x="85" y="163"/>
                    <a:pt x="96" y="162"/>
                    <a:pt x="108" y="148"/>
                  </a:cubicBezTo>
                  <a:cubicBezTo>
                    <a:pt x="113" y="140"/>
                    <a:pt x="124" y="124"/>
                    <a:pt x="124" y="124"/>
                  </a:cubicBezTo>
                  <a:cubicBezTo>
                    <a:pt x="115" y="118"/>
                    <a:pt x="101" y="117"/>
                    <a:pt x="96" y="108"/>
                  </a:cubicBezTo>
                  <a:cubicBezTo>
                    <a:pt x="89" y="97"/>
                    <a:pt x="125" y="68"/>
                    <a:pt x="132" y="64"/>
                  </a:cubicBezTo>
                  <a:cubicBezTo>
                    <a:pt x="135" y="52"/>
                    <a:pt x="153" y="33"/>
                    <a:pt x="144" y="24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3602" y="1965"/>
              <a:ext cx="8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Lake </a:t>
              </a:r>
            </a:p>
            <a:p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Victoria</a:t>
              </a:r>
            </a:p>
          </p:txBody>
        </p:sp>
      </p:grpSp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5189538" y="3870325"/>
            <a:ext cx="1720850" cy="1354138"/>
            <a:chOff x="3269" y="2438"/>
            <a:chExt cx="1084" cy="853"/>
          </a:xfrm>
        </p:grpSpPr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3352" y="2438"/>
              <a:ext cx="115" cy="313"/>
            </a:xfrm>
            <a:custGeom>
              <a:avLst/>
              <a:gdLst>
                <a:gd name="T0" fmla="*/ 5 w 115"/>
                <a:gd name="T1" fmla="*/ 5 h 313"/>
                <a:gd name="T2" fmla="*/ 21 w 115"/>
                <a:gd name="T3" fmla="*/ 63 h 313"/>
                <a:gd name="T4" fmla="*/ 19 w 115"/>
                <a:gd name="T5" fmla="*/ 90 h 313"/>
                <a:gd name="T6" fmla="*/ 13 w 115"/>
                <a:gd name="T7" fmla="*/ 106 h 313"/>
                <a:gd name="T8" fmla="*/ 29 w 115"/>
                <a:gd name="T9" fmla="*/ 175 h 313"/>
                <a:gd name="T10" fmla="*/ 59 w 115"/>
                <a:gd name="T11" fmla="*/ 207 h 313"/>
                <a:gd name="T12" fmla="*/ 80 w 115"/>
                <a:gd name="T13" fmla="*/ 263 h 313"/>
                <a:gd name="T14" fmla="*/ 99 w 115"/>
                <a:gd name="T15" fmla="*/ 290 h 313"/>
                <a:gd name="T16" fmla="*/ 101 w 115"/>
                <a:gd name="T17" fmla="*/ 311 h 313"/>
                <a:gd name="T18" fmla="*/ 107 w 115"/>
                <a:gd name="T19" fmla="*/ 303 h 313"/>
                <a:gd name="T20" fmla="*/ 115 w 115"/>
                <a:gd name="T21" fmla="*/ 279 h 313"/>
                <a:gd name="T22" fmla="*/ 112 w 115"/>
                <a:gd name="T23" fmla="*/ 221 h 313"/>
                <a:gd name="T24" fmla="*/ 64 w 115"/>
                <a:gd name="T25" fmla="*/ 143 h 313"/>
                <a:gd name="T26" fmla="*/ 56 w 115"/>
                <a:gd name="T27" fmla="*/ 93 h 313"/>
                <a:gd name="T28" fmla="*/ 67 w 115"/>
                <a:gd name="T29" fmla="*/ 61 h 313"/>
                <a:gd name="T30" fmla="*/ 64 w 115"/>
                <a:gd name="T31" fmla="*/ 34 h 313"/>
                <a:gd name="T32" fmla="*/ 5 w 115"/>
                <a:gd name="T33" fmla="*/ 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313">
                  <a:moveTo>
                    <a:pt x="5" y="5"/>
                  </a:moveTo>
                  <a:cubicBezTo>
                    <a:pt x="18" y="22"/>
                    <a:pt x="9" y="44"/>
                    <a:pt x="21" y="63"/>
                  </a:cubicBezTo>
                  <a:cubicBezTo>
                    <a:pt x="20" y="72"/>
                    <a:pt x="20" y="81"/>
                    <a:pt x="19" y="90"/>
                  </a:cubicBezTo>
                  <a:cubicBezTo>
                    <a:pt x="17" y="95"/>
                    <a:pt x="13" y="106"/>
                    <a:pt x="13" y="106"/>
                  </a:cubicBezTo>
                  <a:cubicBezTo>
                    <a:pt x="14" y="134"/>
                    <a:pt x="0" y="167"/>
                    <a:pt x="29" y="175"/>
                  </a:cubicBezTo>
                  <a:cubicBezTo>
                    <a:pt x="39" y="188"/>
                    <a:pt x="46" y="196"/>
                    <a:pt x="59" y="207"/>
                  </a:cubicBezTo>
                  <a:cubicBezTo>
                    <a:pt x="63" y="225"/>
                    <a:pt x="70" y="246"/>
                    <a:pt x="80" y="263"/>
                  </a:cubicBezTo>
                  <a:cubicBezTo>
                    <a:pt x="85" y="273"/>
                    <a:pt x="94" y="277"/>
                    <a:pt x="99" y="290"/>
                  </a:cubicBezTo>
                  <a:cubicBezTo>
                    <a:pt x="99" y="297"/>
                    <a:pt x="97" y="305"/>
                    <a:pt x="101" y="311"/>
                  </a:cubicBezTo>
                  <a:cubicBezTo>
                    <a:pt x="102" y="313"/>
                    <a:pt x="105" y="305"/>
                    <a:pt x="107" y="303"/>
                  </a:cubicBezTo>
                  <a:cubicBezTo>
                    <a:pt x="110" y="295"/>
                    <a:pt x="115" y="279"/>
                    <a:pt x="115" y="279"/>
                  </a:cubicBezTo>
                  <a:cubicBezTo>
                    <a:pt x="114" y="259"/>
                    <a:pt x="114" y="240"/>
                    <a:pt x="112" y="221"/>
                  </a:cubicBezTo>
                  <a:cubicBezTo>
                    <a:pt x="108" y="188"/>
                    <a:pt x="75" y="173"/>
                    <a:pt x="64" y="143"/>
                  </a:cubicBezTo>
                  <a:cubicBezTo>
                    <a:pt x="66" y="125"/>
                    <a:pt x="73" y="103"/>
                    <a:pt x="56" y="93"/>
                  </a:cubicBezTo>
                  <a:cubicBezTo>
                    <a:pt x="50" y="79"/>
                    <a:pt x="56" y="69"/>
                    <a:pt x="67" y="61"/>
                  </a:cubicBezTo>
                  <a:cubicBezTo>
                    <a:pt x="66" y="52"/>
                    <a:pt x="66" y="42"/>
                    <a:pt x="64" y="34"/>
                  </a:cubicBezTo>
                  <a:cubicBezTo>
                    <a:pt x="59" y="12"/>
                    <a:pt x="22" y="0"/>
                    <a:pt x="5" y="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3269" y="2811"/>
              <a:ext cx="10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pitchFamily="34" charset="0"/>
                </a:rPr>
                <a:t>Lake</a:t>
              </a:r>
            </a:p>
            <a:p>
              <a:r>
                <a:rPr lang="en-US" sz="2200" b="1">
                  <a:solidFill>
                    <a:schemeClr val="accent2"/>
                  </a:solidFill>
                  <a:latin typeface="Arial" pitchFamily="34" charset="0"/>
                </a:rPr>
                <a:t>Tanganyika</a:t>
              </a:r>
              <a:endParaRPr lang="en-US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689664" presetClass="entr" presetSubtype="16869499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1687003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1686990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chemeClr val="accent2"/>
                </a:solidFill>
                <a:latin typeface="Arial" pitchFamily="34" charset="0"/>
              </a:rPr>
              <a:t>Lake Tan</a:t>
            </a:r>
            <a:r>
              <a:rPr lang="en-US" sz="3600" b="1">
                <a:solidFill>
                  <a:schemeClr val="accent2"/>
                </a:solidFill>
                <a:latin typeface="Arial" pitchFamily="34" charset="0"/>
              </a:rPr>
              <a:t>g</a:t>
            </a:r>
            <a:r>
              <a:rPr lang="en-US" sz="3600" b="1" u="sng">
                <a:solidFill>
                  <a:schemeClr val="accent2"/>
                </a:solidFill>
                <a:latin typeface="Arial" pitchFamily="34" charset="0"/>
              </a:rPr>
              <a:t>an</a:t>
            </a:r>
            <a:r>
              <a:rPr lang="en-US" sz="3600" b="1">
                <a:solidFill>
                  <a:schemeClr val="accent2"/>
                </a:solidFill>
                <a:latin typeface="Arial" pitchFamily="34" charset="0"/>
              </a:rPr>
              <a:t>y</a:t>
            </a:r>
            <a:r>
              <a:rPr lang="en-US" sz="3600" b="1" u="sng">
                <a:solidFill>
                  <a:schemeClr val="accent2"/>
                </a:solidFill>
                <a:latin typeface="Arial" pitchFamily="34" charset="0"/>
              </a:rPr>
              <a:t>ika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825" y="1577975"/>
            <a:ext cx="8308975" cy="4905375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• It is estimated to be </a:t>
            </a:r>
            <a:r>
              <a:rPr lang="en-US" sz="3000" b="1" u="sng" dirty="0">
                <a:solidFill>
                  <a:schemeClr val="accent2"/>
                </a:solidFill>
                <a:latin typeface="Arial" pitchFamily="34" charset="0"/>
              </a:rPr>
              <a:t>the world’s second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chemeClr val="accent2"/>
                </a:solidFill>
                <a:latin typeface="Arial" pitchFamily="34" charset="0"/>
              </a:rPr>
              <a:t>  largest fresh water lake</a:t>
            </a:r>
            <a:endParaRPr lang="en-US" sz="3000" b="1" u="sng" dirty="0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130000"/>
              </a:lnSpc>
            </a:pPr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• The lake is </a:t>
            </a:r>
            <a:r>
              <a:rPr lang="en-US" sz="3000" b="1" u="sng" dirty="0">
                <a:solidFill>
                  <a:schemeClr val="accent2"/>
                </a:solidFill>
                <a:latin typeface="Arial" pitchFamily="34" charset="0"/>
              </a:rPr>
              <a:t>divided between four countries;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chemeClr val="accent2"/>
                </a:solidFill>
                <a:latin typeface="Arial" pitchFamily="34" charset="0"/>
              </a:rPr>
              <a:t>  Burundi, Democratic Republic of the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>
                <a:solidFill>
                  <a:schemeClr val="accent2"/>
                </a:solidFill>
                <a:latin typeface="Arial" pitchFamily="34" charset="0"/>
              </a:rPr>
              <a:t>  Congo (DRC), Tanzania and Zambia</a:t>
            </a:r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.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• The water flows into the Atlantic Ocean.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• This lake is very important to the daily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   lives of people living in Africa.  It has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   almost 250 species of fish. </a:t>
            </a:r>
            <a:endParaRPr lang="en-US" sz="3000" dirty="0">
              <a:solidFill>
                <a:srgbClr val="0090B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chemeClr val="accent2"/>
                </a:solidFill>
                <a:latin typeface="Arial" pitchFamily="34" charset="0"/>
              </a:rPr>
              <a:t>Lake Victoria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450" y="1466850"/>
            <a:ext cx="8261350" cy="4206875"/>
          </a:xfrm>
        </p:spPr>
        <p:txBody>
          <a:bodyPr/>
          <a:lstStyle/>
          <a:p>
            <a:pPr marL="609600" indent="-609600" algn="l"/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• This is </a:t>
            </a:r>
            <a:r>
              <a:rPr lang="en-US" sz="3000" b="1" u="sng" dirty="0">
                <a:solidFill>
                  <a:schemeClr val="accent2"/>
                </a:solidFill>
                <a:latin typeface="Arial" pitchFamily="34" charset="0"/>
              </a:rPr>
              <a:t>a very “young” lake</a:t>
            </a:r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.</a:t>
            </a:r>
          </a:p>
          <a:p>
            <a:pPr marL="609600" indent="-609600" algn="l"/>
            <a:endParaRPr lang="en-US" sz="3000" b="1" dirty="0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/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• The eco-system has been nearly </a:t>
            </a:r>
          </a:p>
          <a:p>
            <a:pPr marL="609600" indent="-609600" algn="l"/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  devastated by human influence. </a:t>
            </a:r>
          </a:p>
          <a:p>
            <a:pPr marL="609600" indent="-609600" algn="l"/>
            <a:endParaRPr lang="en-US" sz="3000" b="1" dirty="0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/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• Lake Victoria empties into the country of</a:t>
            </a:r>
          </a:p>
          <a:p>
            <a:pPr marL="609600" indent="-609600" algn="l"/>
            <a:r>
              <a:rPr lang="en-US" sz="3000" b="1" dirty="0">
                <a:solidFill>
                  <a:schemeClr val="accent2"/>
                </a:solidFill>
                <a:latin typeface="Arial" pitchFamily="34" charset="0"/>
              </a:rPr>
              <a:t>  Uganda.</a:t>
            </a:r>
          </a:p>
          <a:p>
            <a:pPr marL="609600" indent="-609600" algn="l"/>
            <a:endParaRPr lang="en-US" sz="3000" b="1" dirty="0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/>
            <a:endParaRPr lang="en-US" sz="3000" b="1" dirty="0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/>
            <a:endParaRPr lang="en-US" sz="3000" dirty="0">
              <a:solidFill>
                <a:srgbClr val="0090B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1282319" y="243443"/>
            <a:ext cx="6521450" cy="6399213"/>
            <a:chOff x="826" y="144"/>
            <a:chExt cx="4108" cy="4031"/>
          </a:xfrm>
        </p:grpSpPr>
        <p:grpSp>
          <p:nvGrpSpPr>
            <p:cNvPr id="34818" name="Group 2"/>
            <p:cNvGrpSpPr>
              <a:grpSpLocks/>
            </p:cNvGrpSpPr>
            <p:nvPr/>
          </p:nvGrpSpPr>
          <p:grpSpPr bwMode="auto">
            <a:xfrm>
              <a:off x="826" y="144"/>
              <a:ext cx="4108" cy="4031"/>
              <a:chOff x="826" y="144"/>
              <a:chExt cx="4108" cy="4031"/>
            </a:xfrm>
          </p:grpSpPr>
          <p:grpSp>
            <p:nvGrpSpPr>
              <p:cNvPr id="34819" name="Group 3"/>
              <p:cNvGrpSpPr>
                <a:grpSpLocks/>
              </p:cNvGrpSpPr>
              <p:nvPr/>
            </p:nvGrpSpPr>
            <p:grpSpPr bwMode="auto">
              <a:xfrm>
                <a:off x="826" y="144"/>
                <a:ext cx="4108" cy="4031"/>
                <a:chOff x="826" y="144"/>
                <a:chExt cx="4108" cy="4031"/>
              </a:xfrm>
            </p:grpSpPr>
            <p:grpSp>
              <p:nvGrpSpPr>
                <p:cNvPr id="34820" name="Group 4"/>
                <p:cNvGrpSpPr>
                  <a:grpSpLocks/>
                </p:cNvGrpSpPr>
                <p:nvPr/>
              </p:nvGrpSpPr>
              <p:grpSpPr bwMode="auto">
                <a:xfrm>
                  <a:off x="826" y="144"/>
                  <a:ext cx="4108" cy="4031"/>
                  <a:chOff x="826" y="144"/>
                  <a:chExt cx="4108" cy="4031"/>
                </a:xfrm>
              </p:grpSpPr>
              <p:grpSp>
                <p:nvGrpSpPr>
                  <p:cNvPr id="3482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826" y="144"/>
                    <a:ext cx="4108" cy="4031"/>
                    <a:chOff x="826" y="144"/>
                    <a:chExt cx="4108" cy="4031"/>
                  </a:xfrm>
                </p:grpSpPr>
                <p:pic>
                  <p:nvPicPr>
                    <p:cNvPr id="34822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6" y="144"/>
                      <a:ext cx="4108" cy="403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482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629" y="1971"/>
                      <a:ext cx="862" cy="955"/>
                    </a:xfrm>
                    <a:custGeom>
                      <a:avLst/>
                      <a:gdLst>
                        <a:gd name="T0" fmla="*/ 166 w 862"/>
                        <a:gd name="T1" fmla="*/ 581 h 955"/>
                        <a:gd name="T2" fmla="*/ 206 w 862"/>
                        <a:gd name="T3" fmla="*/ 621 h 955"/>
                        <a:gd name="T4" fmla="*/ 278 w 862"/>
                        <a:gd name="T5" fmla="*/ 688 h 955"/>
                        <a:gd name="T6" fmla="*/ 326 w 862"/>
                        <a:gd name="T7" fmla="*/ 650 h 955"/>
                        <a:gd name="T8" fmla="*/ 363 w 862"/>
                        <a:gd name="T9" fmla="*/ 624 h 955"/>
                        <a:gd name="T10" fmla="*/ 430 w 862"/>
                        <a:gd name="T11" fmla="*/ 720 h 955"/>
                        <a:gd name="T12" fmla="*/ 448 w 862"/>
                        <a:gd name="T13" fmla="*/ 802 h 955"/>
                        <a:gd name="T14" fmla="*/ 510 w 862"/>
                        <a:gd name="T15" fmla="*/ 829 h 955"/>
                        <a:gd name="T16" fmla="*/ 579 w 862"/>
                        <a:gd name="T17" fmla="*/ 850 h 955"/>
                        <a:gd name="T18" fmla="*/ 632 w 862"/>
                        <a:gd name="T19" fmla="*/ 890 h 955"/>
                        <a:gd name="T20" fmla="*/ 662 w 862"/>
                        <a:gd name="T21" fmla="*/ 872 h 955"/>
                        <a:gd name="T22" fmla="*/ 683 w 862"/>
                        <a:gd name="T23" fmla="*/ 893 h 955"/>
                        <a:gd name="T24" fmla="*/ 742 w 862"/>
                        <a:gd name="T25" fmla="*/ 933 h 955"/>
                        <a:gd name="T26" fmla="*/ 782 w 862"/>
                        <a:gd name="T27" fmla="*/ 896 h 955"/>
                        <a:gd name="T28" fmla="*/ 734 w 862"/>
                        <a:gd name="T29" fmla="*/ 800 h 955"/>
                        <a:gd name="T30" fmla="*/ 800 w 862"/>
                        <a:gd name="T31" fmla="*/ 698 h 955"/>
                        <a:gd name="T32" fmla="*/ 819 w 862"/>
                        <a:gd name="T33" fmla="*/ 653 h 955"/>
                        <a:gd name="T34" fmla="*/ 784 w 862"/>
                        <a:gd name="T35" fmla="*/ 506 h 955"/>
                        <a:gd name="T36" fmla="*/ 758 w 862"/>
                        <a:gd name="T37" fmla="*/ 410 h 955"/>
                        <a:gd name="T38" fmla="*/ 771 w 862"/>
                        <a:gd name="T39" fmla="*/ 370 h 955"/>
                        <a:gd name="T40" fmla="*/ 787 w 862"/>
                        <a:gd name="T41" fmla="*/ 301 h 955"/>
                        <a:gd name="T42" fmla="*/ 798 w 862"/>
                        <a:gd name="T43" fmla="*/ 261 h 955"/>
                        <a:gd name="T44" fmla="*/ 856 w 862"/>
                        <a:gd name="T45" fmla="*/ 186 h 955"/>
                        <a:gd name="T46" fmla="*/ 843 w 862"/>
                        <a:gd name="T47" fmla="*/ 146 h 955"/>
                        <a:gd name="T48" fmla="*/ 824 w 862"/>
                        <a:gd name="T49" fmla="*/ 85 h 955"/>
                        <a:gd name="T50" fmla="*/ 795 w 862"/>
                        <a:gd name="T51" fmla="*/ 53 h 955"/>
                        <a:gd name="T52" fmla="*/ 694 w 862"/>
                        <a:gd name="T53" fmla="*/ 24 h 955"/>
                        <a:gd name="T54" fmla="*/ 680 w 862"/>
                        <a:gd name="T55" fmla="*/ 16 h 955"/>
                        <a:gd name="T56" fmla="*/ 659 w 862"/>
                        <a:gd name="T57" fmla="*/ 2 h 955"/>
                        <a:gd name="T58" fmla="*/ 558 w 862"/>
                        <a:gd name="T59" fmla="*/ 8 h 955"/>
                        <a:gd name="T60" fmla="*/ 454 w 862"/>
                        <a:gd name="T61" fmla="*/ 58 h 955"/>
                        <a:gd name="T62" fmla="*/ 368 w 862"/>
                        <a:gd name="T63" fmla="*/ 34 h 955"/>
                        <a:gd name="T64" fmla="*/ 336 w 862"/>
                        <a:gd name="T65" fmla="*/ 2 h 955"/>
                        <a:gd name="T66" fmla="*/ 283 w 862"/>
                        <a:gd name="T67" fmla="*/ 26 h 955"/>
                        <a:gd name="T68" fmla="*/ 270 w 862"/>
                        <a:gd name="T69" fmla="*/ 146 h 955"/>
                        <a:gd name="T70" fmla="*/ 272 w 862"/>
                        <a:gd name="T71" fmla="*/ 154 h 955"/>
                        <a:gd name="T72" fmla="*/ 224 w 862"/>
                        <a:gd name="T73" fmla="*/ 293 h 955"/>
                        <a:gd name="T74" fmla="*/ 187 w 862"/>
                        <a:gd name="T75" fmla="*/ 349 h 955"/>
                        <a:gd name="T76" fmla="*/ 158 w 862"/>
                        <a:gd name="T77" fmla="*/ 448 h 955"/>
                        <a:gd name="T78" fmla="*/ 99 w 862"/>
                        <a:gd name="T79" fmla="*/ 517 h 955"/>
                        <a:gd name="T80" fmla="*/ 40 w 862"/>
                        <a:gd name="T81" fmla="*/ 525 h 955"/>
                        <a:gd name="T82" fmla="*/ 6 w 862"/>
                        <a:gd name="T83" fmla="*/ 552 h 9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62" h="955">
                          <a:moveTo>
                            <a:pt x="0" y="584"/>
                          </a:moveTo>
                          <a:cubicBezTo>
                            <a:pt x="54" y="563"/>
                            <a:pt x="92" y="579"/>
                            <a:pt x="166" y="581"/>
                          </a:cubicBezTo>
                          <a:cubicBezTo>
                            <a:pt x="172" y="582"/>
                            <a:pt x="179" y="580"/>
                            <a:pt x="184" y="584"/>
                          </a:cubicBezTo>
                          <a:cubicBezTo>
                            <a:pt x="189" y="588"/>
                            <a:pt x="195" y="611"/>
                            <a:pt x="206" y="621"/>
                          </a:cubicBezTo>
                          <a:cubicBezTo>
                            <a:pt x="207" y="626"/>
                            <a:pt x="219" y="670"/>
                            <a:pt x="222" y="672"/>
                          </a:cubicBezTo>
                          <a:cubicBezTo>
                            <a:pt x="239" y="682"/>
                            <a:pt x="257" y="685"/>
                            <a:pt x="278" y="688"/>
                          </a:cubicBezTo>
                          <a:cubicBezTo>
                            <a:pt x="294" y="684"/>
                            <a:pt x="308" y="679"/>
                            <a:pt x="320" y="666"/>
                          </a:cubicBezTo>
                          <a:cubicBezTo>
                            <a:pt x="322" y="660"/>
                            <a:pt x="325" y="655"/>
                            <a:pt x="326" y="650"/>
                          </a:cubicBezTo>
                          <a:cubicBezTo>
                            <a:pt x="326" y="644"/>
                            <a:pt x="324" y="637"/>
                            <a:pt x="328" y="634"/>
                          </a:cubicBezTo>
                          <a:cubicBezTo>
                            <a:pt x="329" y="632"/>
                            <a:pt x="357" y="625"/>
                            <a:pt x="363" y="624"/>
                          </a:cubicBezTo>
                          <a:cubicBezTo>
                            <a:pt x="380" y="652"/>
                            <a:pt x="387" y="647"/>
                            <a:pt x="422" y="653"/>
                          </a:cubicBezTo>
                          <a:cubicBezTo>
                            <a:pt x="423" y="676"/>
                            <a:pt x="424" y="697"/>
                            <a:pt x="430" y="720"/>
                          </a:cubicBezTo>
                          <a:cubicBezTo>
                            <a:pt x="432" y="728"/>
                            <a:pt x="438" y="746"/>
                            <a:pt x="438" y="746"/>
                          </a:cubicBezTo>
                          <a:cubicBezTo>
                            <a:pt x="439" y="768"/>
                            <a:pt x="442" y="781"/>
                            <a:pt x="448" y="802"/>
                          </a:cubicBezTo>
                          <a:cubicBezTo>
                            <a:pt x="446" y="816"/>
                            <a:pt x="437" y="836"/>
                            <a:pt x="451" y="845"/>
                          </a:cubicBezTo>
                          <a:cubicBezTo>
                            <a:pt x="470" y="839"/>
                            <a:pt x="490" y="836"/>
                            <a:pt x="510" y="829"/>
                          </a:cubicBezTo>
                          <a:cubicBezTo>
                            <a:pt x="549" y="833"/>
                            <a:pt x="529" y="832"/>
                            <a:pt x="550" y="850"/>
                          </a:cubicBezTo>
                          <a:cubicBezTo>
                            <a:pt x="550" y="849"/>
                            <a:pt x="573" y="845"/>
                            <a:pt x="579" y="850"/>
                          </a:cubicBezTo>
                          <a:cubicBezTo>
                            <a:pt x="592" y="860"/>
                            <a:pt x="595" y="869"/>
                            <a:pt x="614" y="874"/>
                          </a:cubicBezTo>
                          <a:cubicBezTo>
                            <a:pt x="620" y="881"/>
                            <a:pt x="621" y="887"/>
                            <a:pt x="632" y="890"/>
                          </a:cubicBezTo>
                          <a:cubicBezTo>
                            <a:pt x="647" y="886"/>
                            <a:pt x="633" y="891"/>
                            <a:pt x="646" y="882"/>
                          </a:cubicBezTo>
                          <a:cubicBezTo>
                            <a:pt x="651" y="878"/>
                            <a:pt x="662" y="872"/>
                            <a:pt x="662" y="872"/>
                          </a:cubicBezTo>
                          <a:cubicBezTo>
                            <a:pt x="667" y="876"/>
                            <a:pt x="674" y="879"/>
                            <a:pt x="678" y="885"/>
                          </a:cubicBezTo>
                          <a:cubicBezTo>
                            <a:pt x="679" y="887"/>
                            <a:pt x="680" y="890"/>
                            <a:pt x="683" y="893"/>
                          </a:cubicBezTo>
                          <a:cubicBezTo>
                            <a:pt x="689" y="899"/>
                            <a:pt x="699" y="900"/>
                            <a:pt x="707" y="906"/>
                          </a:cubicBezTo>
                          <a:cubicBezTo>
                            <a:pt x="719" y="914"/>
                            <a:pt x="730" y="923"/>
                            <a:pt x="742" y="933"/>
                          </a:cubicBezTo>
                          <a:cubicBezTo>
                            <a:pt x="745" y="955"/>
                            <a:pt x="752" y="952"/>
                            <a:pt x="776" y="954"/>
                          </a:cubicBezTo>
                          <a:cubicBezTo>
                            <a:pt x="792" y="940"/>
                            <a:pt x="782" y="916"/>
                            <a:pt x="782" y="896"/>
                          </a:cubicBezTo>
                          <a:cubicBezTo>
                            <a:pt x="740" y="903"/>
                            <a:pt x="750" y="895"/>
                            <a:pt x="728" y="877"/>
                          </a:cubicBezTo>
                          <a:cubicBezTo>
                            <a:pt x="721" y="851"/>
                            <a:pt x="729" y="825"/>
                            <a:pt x="734" y="800"/>
                          </a:cubicBezTo>
                          <a:cubicBezTo>
                            <a:pt x="730" y="764"/>
                            <a:pt x="712" y="738"/>
                            <a:pt x="742" y="725"/>
                          </a:cubicBezTo>
                          <a:cubicBezTo>
                            <a:pt x="761" y="693"/>
                            <a:pt x="746" y="701"/>
                            <a:pt x="800" y="698"/>
                          </a:cubicBezTo>
                          <a:cubicBezTo>
                            <a:pt x="808" y="695"/>
                            <a:pt x="824" y="690"/>
                            <a:pt x="824" y="690"/>
                          </a:cubicBezTo>
                          <a:cubicBezTo>
                            <a:pt x="818" y="666"/>
                            <a:pt x="827" y="705"/>
                            <a:pt x="819" y="653"/>
                          </a:cubicBezTo>
                          <a:cubicBezTo>
                            <a:pt x="815" y="630"/>
                            <a:pt x="801" y="607"/>
                            <a:pt x="790" y="589"/>
                          </a:cubicBezTo>
                          <a:cubicBezTo>
                            <a:pt x="782" y="539"/>
                            <a:pt x="790" y="597"/>
                            <a:pt x="784" y="506"/>
                          </a:cubicBezTo>
                          <a:cubicBezTo>
                            <a:pt x="782" y="490"/>
                            <a:pt x="771" y="473"/>
                            <a:pt x="768" y="458"/>
                          </a:cubicBezTo>
                          <a:cubicBezTo>
                            <a:pt x="764" y="442"/>
                            <a:pt x="761" y="425"/>
                            <a:pt x="758" y="410"/>
                          </a:cubicBezTo>
                          <a:cubicBezTo>
                            <a:pt x="758" y="401"/>
                            <a:pt x="757" y="392"/>
                            <a:pt x="760" y="384"/>
                          </a:cubicBezTo>
                          <a:cubicBezTo>
                            <a:pt x="761" y="378"/>
                            <a:pt x="768" y="375"/>
                            <a:pt x="771" y="370"/>
                          </a:cubicBezTo>
                          <a:cubicBezTo>
                            <a:pt x="776" y="359"/>
                            <a:pt x="781" y="347"/>
                            <a:pt x="784" y="336"/>
                          </a:cubicBezTo>
                          <a:cubicBezTo>
                            <a:pt x="785" y="324"/>
                            <a:pt x="785" y="312"/>
                            <a:pt x="787" y="301"/>
                          </a:cubicBezTo>
                          <a:cubicBezTo>
                            <a:pt x="787" y="297"/>
                            <a:pt x="789" y="293"/>
                            <a:pt x="790" y="290"/>
                          </a:cubicBezTo>
                          <a:cubicBezTo>
                            <a:pt x="792" y="280"/>
                            <a:pt x="798" y="261"/>
                            <a:pt x="798" y="261"/>
                          </a:cubicBezTo>
                          <a:cubicBezTo>
                            <a:pt x="804" y="223"/>
                            <a:pt x="817" y="223"/>
                            <a:pt x="846" y="202"/>
                          </a:cubicBezTo>
                          <a:cubicBezTo>
                            <a:pt x="849" y="196"/>
                            <a:pt x="853" y="191"/>
                            <a:pt x="856" y="186"/>
                          </a:cubicBezTo>
                          <a:cubicBezTo>
                            <a:pt x="858" y="180"/>
                            <a:pt x="862" y="170"/>
                            <a:pt x="862" y="170"/>
                          </a:cubicBezTo>
                          <a:cubicBezTo>
                            <a:pt x="857" y="148"/>
                            <a:pt x="857" y="157"/>
                            <a:pt x="843" y="146"/>
                          </a:cubicBezTo>
                          <a:cubicBezTo>
                            <a:pt x="836" y="127"/>
                            <a:pt x="854" y="100"/>
                            <a:pt x="830" y="93"/>
                          </a:cubicBezTo>
                          <a:cubicBezTo>
                            <a:pt x="828" y="90"/>
                            <a:pt x="826" y="87"/>
                            <a:pt x="824" y="85"/>
                          </a:cubicBezTo>
                          <a:cubicBezTo>
                            <a:pt x="821" y="82"/>
                            <a:pt x="817" y="82"/>
                            <a:pt x="816" y="80"/>
                          </a:cubicBezTo>
                          <a:cubicBezTo>
                            <a:pt x="808" y="70"/>
                            <a:pt x="806" y="60"/>
                            <a:pt x="795" y="53"/>
                          </a:cubicBezTo>
                          <a:cubicBezTo>
                            <a:pt x="784" y="35"/>
                            <a:pt x="747" y="38"/>
                            <a:pt x="731" y="37"/>
                          </a:cubicBezTo>
                          <a:cubicBezTo>
                            <a:pt x="717" y="33"/>
                            <a:pt x="706" y="27"/>
                            <a:pt x="694" y="24"/>
                          </a:cubicBezTo>
                          <a:cubicBezTo>
                            <a:pt x="692" y="22"/>
                            <a:pt x="690" y="19"/>
                            <a:pt x="688" y="18"/>
                          </a:cubicBezTo>
                          <a:cubicBezTo>
                            <a:pt x="685" y="16"/>
                            <a:pt x="682" y="17"/>
                            <a:pt x="680" y="16"/>
                          </a:cubicBezTo>
                          <a:cubicBezTo>
                            <a:pt x="677" y="14"/>
                            <a:pt x="677" y="9"/>
                            <a:pt x="675" y="8"/>
                          </a:cubicBezTo>
                          <a:cubicBezTo>
                            <a:pt x="670" y="4"/>
                            <a:pt x="659" y="2"/>
                            <a:pt x="659" y="2"/>
                          </a:cubicBezTo>
                          <a:cubicBezTo>
                            <a:pt x="635" y="5"/>
                            <a:pt x="613" y="2"/>
                            <a:pt x="590" y="5"/>
                          </a:cubicBezTo>
                          <a:cubicBezTo>
                            <a:pt x="584" y="20"/>
                            <a:pt x="571" y="11"/>
                            <a:pt x="558" y="8"/>
                          </a:cubicBezTo>
                          <a:cubicBezTo>
                            <a:pt x="526" y="13"/>
                            <a:pt x="503" y="31"/>
                            <a:pt x="470" y="34"/>
                          </a:cubicBezTo>
                          <a:cubicBezTo>
                            <a:pt x="462" y="41"/>
                            <a:pt x="459" y="49"/>
                            <a:pt x="454" y="58"/>
                          </a:cubicBezTo>
                          <a:cubicBezTo>
                            <a:pt x="429" y="56"/>
                            <a:pt x="419" y="55"/>
                            <a:pt x="400" y="45"/>
                          </a:cubicBezTo>
                          <a:cubicBezTo>
                            <a:pt x="390" y="39"/>
                            <a:pt x="368" y="34"/>
                            <a:pt x="368" y="34"/>
                          </a:cubicBezTo>
                          <a:cubicBezTo>
                            <a:pt x="364" y="25"/>
                            <a:pt x="361" y="12"/>
                            <a:pt x="352" y="8"/>
                          </a:cubicBezTo>
                          <a:cubicBezTo>
                            <a:pt x="346" y="5"/>
                            <a:pt x="336" y="2"/>
                            <a:pt x="336" y="2"/>
                          </a:cubicBezTo>
                          <a:cubicBezTo>
                            <a:pt x="324" y="3"/>
                            <a:pt x="311" y="0"/>
                            <a:pt x="302" y="8"/>
                          </a:cubicBezTo>
                          <a:cubicBezTo>
                            <a:pt x="295" y="13"/>
                            <a:pt x="283" y="26"/>
                            <a:pt x="283" y="26"/>
                          </a:cubicBezTo>
                          <a:cubicBezTo>
                            <a:pt x="272" y="54"/>
                            <a:pt x="283" y="22"/>
                            <a:pt x="283" y="96"/>
                          </a:cubicBezTo>
                          <a:cubicBezTo>
                            <a:pt x="283" y="117"/>
                            <a:pt x="274" y="126"/>
                            <a:pt x="270" y="146"/>
                          </a:cubicBezTo>
                          <a:cubicBezTo>
                            <a:pt x="272" y="147"/>
                            <a:pt x="277" y="146"/>
                            <a:pt x="278" y="149"/>
                          </a:cubicBezTo>
                          <a:cubicBezTo>
                            <a:pt x="278" y="151"/>
                            <a:pt x="273" y="152"/>
                            <a:pt x="272" y="154"/>
                          </a:cubicBezTo>
                          <a:cubicBezTo>
                            <a:pt x="266" y="160"/>
                            <a:pt x="263" y="167"/>
                            <a:pt x="256" y="173"/>
                          </a:cubicBezTo>
                          <a:cubicBezTo>
                            <a:pt x="248" y="202"/>
                            <a:pt x="242" y="268"/>
                            <a:pt x="224" y="293"/>
                          </a:cubicBezTo>
                          <a:cubicBezTo>
                            <a:pt x="221" y="303"/>
                            <a:pt x="215" y="315"/>
                            <a:pt x="208" y="322"/>
                          </a:cubicBezTo>
                          <a:cubicBezTo>
                            <a:pt x="205" y="333"/>
                            <a:pt x="196" y="342"/>
                            <a:pt x="187" y="349"/>
                          </a:cubicBezTo>
                          <a:cubicBezTo>
                            <a:pt x="183" y="357"/>
                            <a:pt x="179" y="364"/>
                            <a:pt x="176" y="373"/>
                          </a:cubicBezTo>
                          <a:cubicBezTo>
                            <a:pt x="171" y="395"/>
                            <a:pt x="170" y="427"/>
                            <a:pt x="158" y="448"/>
                          </a:cubicBezTo>
                          <a:cubicBezTo>
                            <a:pt x="150" y="460"/>
                            <a:pt x="134" y="468"/>
                            <a:pt x="126" y="480"/>
                          </a:cubicBezTo>
                          <a:cubicBezTo>
                            <a:pt x="116" y="491"/>
                            <a:pt x="111" y="509"/>
                            <a:pt x="99" y="517"/>
                          </a:cubicBezTo>
                          <a:cubicBezTo>
                            <a:pt x="95" y="506"/>
                            <a:pt x="93" y="501"/>
                            <a:pt x="83" y="498"/>
                          </a:cubicBezTo>
                          <a:cubicBezTo>
                            <a:pt x="45" y="503"/>
                            <a:pt x="65" y="509"/>
                            <a:pt x="40" y="525"/>
                          </a:cubicBezTo>
                          <a:cubicBezTo>
                            <a:pt x="29" y="521"/>
                            <a:pt x="24" y="522"/>
                            <a:pt x="16" y="530"/>
                          </a:cubicBezTo>
                          <a:cubicBezTo>
                            <a:pt x="13" y="538"/>
                            <a:pt x="11" y="544"/>
                            <a:pt x="6" y="552"/>
                          </a:cubicBezTo>
                          <a:cubicBezTo>
                            <a:pt x="0" y="567"/>
                            <a:pt x="17" y="577"/>
                            <a:pt x="0" y="584"/>
                          </a:cubicBez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5A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824" name="Freeform 8"/>
                  <p:cNvSpPr>
                    <a:spLocks/>
                  </p:cNvSpPr>
                  <p:nvPr/>
                </p:nvSpPr>
                <p:spPr bwMode="auto">
                  <a:xfrm>
                    <a:off x="3157" y="621"/>
                    <a:ext cx="494" cy="507"/>
                  </a:xfrm>
                  <a:custGeom>
                    <a:avLst/>
                    <a:gdLst>
                      <a:gd name="T0" fmla="*/ 14 w 494"/>
                      <a:gd name="T1" fmla="*/ 0 h 507"/>
                      <a:gd name="T2" fmla="*/ 16 w 494"/>
                      <a:gd name="T3" fmla="*/ 40 h 507"/>
                      <a:gd name="T4" fmla="*/ 0 w 494"/>
                      <a:gd name="T5" fmla="*/ 70 h 507"/>
                      <a:gd name="T6" fmla="*/ 16 w 494"/>
                      <a:gd name="T7" fmla="*/ 118 h 507"/>
                      <a:gd name="T8" fmla="*/ 27 w 494"/>
                      <a:gd name="T9" fmla="*/ 342 h 507"/>
                      <a:gd name="T10" fmla="*/ 24 w 494"/>
                      <a:gd name="T11" fmla="*/ 424 h 507"/>
                      <a:gd name="T12" fmla="*/ 27 w 494"/>
                      <a:gd name="T13" fmla="*/ 491 h 507"/>
                      <a:gd name="T14" fmla="*/ 96 w 494"/>
                      <a:gd name="T15" fmla="*/ 494 h 507"/>
                      <a:gd name="T16" fmla="*/ 286 w 494"/>
                      <a:gd name="T17" fmla="*/ 496 h 507"/>
                      <a:gd name="T18" fmla="*/ 318 w 494"/>
                      <a:gd name="T19" fmla="*/ 483 h 507"/>
                      <a:gd name="T20" fmla="*/ 390 w 494"/>
                      <a:gd name="T21" fmla="*/ 491 h 507"/>
                      <a:gd name="T22" fmla="*/ 419 w 494"/>
                      <a:gd name="T23" fmla="*/ 504 h 507"/>
                      <a:gd name="T24" fmla="*/ 432 w 494"/>
                      <a:gd name="T25" fmla="*/ 486 h 507"/>
                      <a:gd name="T26" fmla="*/ 451 w 494"/>
                      <a:gd name="T27" fmla="*/ 483 h 507"/>
                      <a:gd name="T28" fmla="*/ 464 w 494"/>
                      <a:gd name="T29" fmla="*/ 456 h 507"/>
                      <a:gd name="T30" fmla="*/ 480 w 494"/>
                      <a:gd name="T31" fmla="*/ 451 h 507"/>
                      <a:gd name="T32" fmla="*/ 494 w 494"/>
                      <a:gd name="T33" fmla="*/ 432 h 507"/>
                      <a:gd name="T34" fmla="*/ 483 w 494"/>
                      <a:gd name="T35" fmla="*/ 406 h 507"/>
                      <a:gd name="T36" fmla="*/ 486 w 494"/>
                      <a:gd name="T37" fmla="*/ 395 h 507"/>
                      <a:gd name="T38" fmla="*/ 494 w 494"/>
                      <a:gd name="T39" fmla="*/ 398 h 507"/>
                      <a:gd name="T40" fmla="*/ 464 w 494"/>
                      <a:gd name="T41" fmla="*/ 352 h 507"/>
                      <a:gd name="T42" fmla="*/ 440 w 494"/>
                      <a:gd name="T43" fmla="*/ 299 h 507"/>
                      <a:gd name="T44" fmla="*/ 416 w 494"/>
                      <a:gd name="T45" fmla="*/ 259 h 507"/>
                      <a:gd name="T46" fmla="*/ 408 w 494"/>
                      <a:gd name="T47" fmla="*/ 246 h 507"/>
                      <a:gd name="T48" fmla="*/ 390 w 494"/>
                      <a:gd name="T49" fmla="*/ 208 h 507"/>
                      <a:gd name="T50" fmla="*/ 371 w 494"/>
                      <a:gd name="T51" fmla="*/ 171 h 507"/>
                      <a:gd name="T52" fmla="*/ 350 w 494"/>
                      <a:gd name="T53" fmla="*/ 136 h 507"/>
                      <a:gd name="T54" fmla="*/ 352 w 494"/>
                      <a:gd name="T55" fmla="*/ 118 h 507"/>
                      <a:gd name="T56" fmla="*/ 339 w 494"/>
                      <a:gd name="T57" fmla="*/ 96 h 507"/>
                      <a:gd name="T58" fmla="*/ 366 w 494"/>
                      <a:gd name="T59" fmla="*/ 107 h 507"/>
                      <a:gd name="T60" fmla="*/ 398 w 494"/>
                      <a:gd name="T61" fmla="*/ 155 h 507"/>
                      <a:gd name="T62" fmla="*/ 416 w 494"/>
                      <a:gd name="T63" fmla="*/ 182 h 507"/>
                      <a:gd name="T64" fmla="*/ 432 w 494"/>
                      <a:gd name="T65" fmla="*/ 195 h 507"/>
                      <a:gd name="T66" fmla="*/ 443 w 494"/>
                      <a:gd name="T67" fmla="*/ 102 h 507"/>
                      <a:gd name="T68" fmla="*/ 427 w 494"/>
                      <a:gd name="T69" fmla="*/ 70 h 507"/>
                      <a:gd name="T70" fmla="*/ 422 w 494"/>
                      <a:gd name="T71" fmla="*/ 51 h 507"/>
                      <a:gd name="T72" fmla="*/ 416 w 494"/>
                      <a:gd name="T73" fmla="*/ 35 h 507"/>
                      <a:gd name="T74" fmla="*/ 323 w 494"/>
                      <a:gd name="T75" fmla="*/ 14 h 507"/>
                      <a:gd name="T76" fmla="*/ 299 w 494"/>
                      <a:gd name="T77" fmla="*/ 6 h 507"/>
                      <a:gd name="T78" fmla="*/ 232 w 494"/>
                      <a:gd name="T79" fmla="*/ 19 h 507"/>
                      <a:gd name="T80" fmla="*/ 211 w 494"/>
                      <a:gd name="T81" fmla="*/ 32 h 507"/>
                      <a:gd name="T82" fmla="*/ 195 w 494"/>
                      <a:gd name="T83" fmla="*/ 38 h 507"/>
                      <a:gd name="T84" fmla="*/ 147 w 494"/>
                      <a:gd name="T85" fmla="*/ 30 h 507"/>
                      <a:gd name="T86" fmla="*/ 14 w 494"/>
                      <a:gd name="T87" fmla="*/ 0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94" h="507">
                        <a:moveTo>
                          <a:pt x="14" y="0"/>
                        </a:moveTo>
                        <a:cubicBezTo>
                          <a:pt x="2" y="11"/>
                          <a:pt x="12" y="26"/>
                          <a:pt x="16" y="40"/>
                        </a:cubicBezTo>
                        <a:cubicBezTo>
                          <a:pt x="13" y="51"/>
                          <a:pt x="4" y="58"/>
                          <a:pt x="0" y="70"/>
                        </a:cubicBezTo>
                        <a:cubicBezTo>
                          <a:pt x="6" y="86"/>
                          <a:pt x="11" y="100"/>
                          <a:pt x="16" y="118"/>
                        </a:cubicBezTo>
                        <a:cubicBezTo>
                          <a:pt x="23" y="192"/>
                          <a:pt x="22" y="267"/>
                          <a:pt x="27" y="342"/>
                        </a:cubicBezTo>
                        <a:cubicBezTo>
                          <a:pt x="26" y="369"/>
                          <a:pt x="24" y="396"/>
                          <a:pt x="24" y="424"/>
                        </a:cubicBezTo>
                        <a:cubicBezTo>
                          <a:pt x="24" y="446"/>
                          <a:pt x="10" y="475"/>
                          <a:pt x="27" y="491"/>
                        </a:cubicBezTo>
                        <a:cubicBezTo>
                          <a:pt x="43" y="507"/>
                          <a:pt x="73" y="493"/>
                          <a:pt x="96" y="494"/>
                        </a:cubicBezTo>
                        <a:cubicBezTo>
                          <a:pt x="159" y="501"/>
                          <a:pt x="222" y="498"/>
                          <a:pt x="286" y="496"/>
                        </a:cubicBezTo>
                        <a:cubicBezTo>
                          <a:pt x="298" y="493"/>
                          <a:pt x="306" y="487"/>
                          <a:pt x="318" y="483"/>
                        </a:cubicBezTo>
                        <a:cubicBezTo>
                          <a:pt x="321" y="495"/>
                          <a:pt x="374" y="489"/>
                          <a:pt x="390" y="491"/>
                        </a:cubicBezTo>
                        <a:cubicBezTo>
                          <a:pt x="400" y="495"/>
                          <a:pt x="408" y="501"/>
                          <a:pt x="419" y="504"/>
                        </a:cubicBezTo>
                        <a:cubicBezTo>
                          <a:pt x="437" y="499"/>
                          <a:pt x="424" y="489"/>
                          <a:pt x="432" y="486"/>
                        </a:cubicBezTo>
                        <a:cubicBezTo>
                          <a:pt x="437" y="483"/>
                          <a:pt x="444" y="484"/>
                          <a:pt x="451" y="483"/>
                        </a:cubicBezTo>
                        <a:cubicBezTo>
                          <a:pt x="466" y="473"/>
                          <a:pt x="455" y="470"/>
                          <a:pt x="464" y="456"/>
                        </a:cubicBezTo>
                        <a:cubicBezTo>
                          <a:pt x="466" y="451"/>
                          <a:pt x="474" y="452"/>
                          <a:pt x="480" y="451"/>
                        </a:cubicBezTo>
                        <a:cubicBezTo>
                          <a:pt x="487" y="444"/>
                          <a:pt x="490" y="440"/>
                          <a:pt x="494" y="432"/>
                        </a:cubicBezTo>
                        <a:cubicBezTo>
                          <a:pt x="488" y="423"/>
                          <a:pt x="486" y="415"/>
                          <a:pt x="483" y="406"/>
                        </a:cubicBezTo>
                        <a:cubicBezTo>
                          <a:pt x="484" y="402"/>
                          <a:pt x="482" y="397"/>
                          <a:pt x="486" y="395"/>
                        </a:cubicBezTo>
                        <a:cubicBezTo>
                          <a:pt x="488" y="393"/>
                          <a:pt x="494" y="400"/>
                          <a:pt x="494" y="398"/>
                        </a:cubicBezTo>
                        <a:cubicBezTo>
                          <a:pt x="490" y="385"/>
                          <a:pt x="469" y="366"/>
                          <a:pt x="464" y="352"/>
                        </a:cubicBezTo>
                        <a:cubicBezTo>
                          <a:pt x="460" y="331"/>
                          <a:pt x="456" y="312"/>
                          <a:pt x="440" y="299"/>
                        </a:cubicBezTo>
                        <a:cubicBezTo>
                          <a:pt x="436" y="284"/>
                          <a:pt x="425" y="271"/>
                          <a:pt x="416" y="259"/>
                        </a:cubicBezTo>
                        <a:cubicBezTo>
                          <a:pt x="410" y="237"/>
                          <a:pt x="418" y="263"/>
                          <a:pt x="408" y="246"/>
                        </a:cubicBezTo>
                        <a:cubicBezTo>
                          <a:pt x="401" y="235"/>
                          <a:pt x="398" y="220"/>
                          <a:pt x="390" y="208"/>
                        </a:cubicBezTo>
                        <a:cubicBezTo>
                          <a:pt x="392" y="188"/>
                          <a:pt x="387" y="181"/>
                          <a:pt x="371" y="171"/>
                        </a:cubicBezTo>
                        <a:cubicBezTo>
                          <a:pt x="365" y="156"/>
                          <a:pt x="359" y="147"/>
                          <a:pt x="350" y="136"/>
                        </a:cubicBezTo>
                        <a:cubicBezTo>
                          <a:pt x="343" y="117"/>
                          <a:pt x="338" y="121"/>
                          <a:pt x="352" y="118"/>
                        </a:cubicBezTo>
                        <a:cubicBezTo>
                          <a:pt x="349" y="105"/>
                          <a:pt x="346" y="105"/>
                          <a:pt x="339" y="96"/>
                        </a:cubicBezTo>
                        <a:cubicBezTo>
                          <a:pt x="354" y="86"/>
                          <a:pt x="355" y="97"/>
                          <a:pt x="366" y="107"/>
                        </a:cubicBezTo>
                        <a:cubicBezTo>
                          <a:pt x="371" y="128"/>
                          <a:pt x="385" y="138"/>
                          <a:pt x="398" y="155"/>
                        </a:cubicBezTo>
                        <a:cubicBezTo>
                          <a:pt x="401" y="169"/>
                          <a:pt x="407" y="171"/>
                          <a:pt x="416" y="182"/>
                        </a:cubicBezTo>
                        <a:cubicBezTo>
                          <a:pt x="420" y="192"/>
                          <a:pt x="419" y="199"/>
                          <a:pt x="432" y="195"/>
                        </a:cubicBezTo>
                        <a:cubicBezTo>
                          <a:pt x="443" y="165"/>
                          <a:pt x="431" y="132"/>
                          <a:pt x="443" y="102"/>
                        </a:cubicBezTo>
                        <a:cubicBezTo>
                          <a:pt x="439" y="84"/>
                          <a:pt x="435" y="83"/>
                          <a:pt x="427" y="70"/>
                        </a:cubicBezTo>
                        <a:cubicBezTo>
                          <a:pt x="425" y="63"/>
                          <a:pt x="424" y="57"/>
                          <a:pt x="422" y="51"/>
                        </a:cubicBezTo>
                        <a:cubicBezTo>
                          <a:pt x="420" y="45"/>
                          <a:pt x="416" y="35"/>
                          <a:pt x="416" y="35"/>
                        </a:cubicBezTo>
                        <a:cubicBezTo>
                          <a:pt x="411" y="3"/>
                          <a:pt x="323" y="14"/>
                          <a:pt x="323" y="14"/>
                        </a:cubicBezTo>
                        <a:cubicBezTo>
                          <a:pt x="304" y="7"/>
                          <a:pt x="312" y="9"/>
                          <a:pt x="299" y="6"/>
                        </a:cubicBezTo>
                        <a:cubicBezTo>
                          <a:pt x="276" y="7"/>
                          <a:pt x="252" y="8"/>
                          <a:pt x="232" y="19"/>
                        </a:cubicBezTo>
                        <a:cubicBezTo>
                          <a:pt x="222" y="23"/>
                          <a:pt x="220" y="28"/>
                          <a:pt x="211" y="32"/>
                        </a:cubicBezTo>
                        <a:cubicBezTo>
                          <a:pt x="205" y="33"/>
                          <a:pt x="195" y="38"/>
                          <a:pt x="195" y="38"/>
                        </a:cubicBezTo>
                        <a:cubicBezTo>
                          <a:pt x="178" y="35"/>
                          <a:pt x="162" y="33"/>
                          <a:pt x="147" y="30"/>
                        </a:cubicBezTo>
                        <a:cubicBezTo>
                          <a:pt x="104" y="6"/>
                          <a:pt x="63" y="3"/>
                          <a:pt x="14" y="0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rgbClr val="80381E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825" name="Freeform 9"/>
                <p:cNvSpPr>
                  <a:spLocks/>
                </p:cNvSpPr>
                <p:nvPr/>
              </p:nvSpPr>
              <p:spPr bwMode="auto">
                <a:xfrm>
                  <a:off x="3600" y="1999"/>
                  <a:ext cx="365" cy="481"/>
                </a:xfrm>
                <a:custGeom>
                  <a:avLst/>
                  <a:gdLst>
                    <a:gd name="T0" fmla="*/ 253 w 365"/>
                    <a:gd name="T1" fmla="*/ 481 h 481"/>
                    <a:gd name="T2" fmla="*/ 275 w 365"/>
                    <a:gd name="T3" fmla="*/ 436 h 481"/>
                    <a:gd name="T4" fmla="*/ 285 w 365"/>
                    <a:gd name="T5" fmla="*/ 412 h 481"/>
                    <a:gd name="T6" fmla="*/ 296 w 365"/>
                    <a:gd name="T7" fmla="*/ 398 h 481"/>
                    <a:gd name="T8" fmla="*/ 307 w 365"/>
                    <a:gd name="T9" fmla="*/ 385 h 481"/>
                    <a:gd name="T10" fmla="*/ 315 w 365"/>
                    <a:gd name="T11" fmla="*/ 369 h 481"/>
                    <a:gd name="T12" fmla="*/ 331 w 365"/>
                    <a:gd name="T13" fmla="*/ 353 h 481"/>
                    <a:gd name="T14" fmla="*/ 352 w 365"/>
                    <a:gd name="T15" fmla="*/ 326 h 481"/>
                    <a:gd name="T16" fmla="*/ 344 w 365"/>
                    <a:gd name="T17" fmla="*/ 305 h 481"/>
                    <a:gd name="T18" fmla="*/ 328 w 365"/>
                    <a:gd name="T19" fmla="*/ 244 h 481"/>
                    <a:gd name="T20" fmla="*/ 325 w 365"/>
                    <a:gd name="T21" fmla="*/ 102 h 481"/>
                    <a:gd name="T22" fmla="*/ 365 w 365"/>
                    <a:gd name="T23" fmla="*/ 44 h 481"/>
                    <a:gd name="T24" fmla="*/ 317 w 365"/>
                    <a:gd name="T25" fmla="*/ 30 h 481"/>
                    <a:gd name="T26" fmla="*/ 277 w 365"/>
                    <a:gd name="T27" fmla="*/ 38 h 481"/>
                    <a:gd name="T28" fmla="*/ 256 w 365"/>
                    <a:gd name="T29" fmla="*/ 65 h 481"/>
                    <a:gd name="T30" fmla="*/ 195 w 365"/>
                    <a:gd name="T31" fmla="*/ 54 h 481"/>
                    <a:gd name="T32" fmla="*/ 157 w 365"/>
                    <a:gd name="T33" fmla="*/ 38 h 481"/>
                    <a:gd name="T34" fmla="*/ 133 w 365"/>
                    <a:gd name="T35" fmla="*/ 20 h 481"/>
                    <a:gd name="T36" fmla="*/ 91 w 365"/>
                    <a:gd name="T37" fmla="*/ 1 h 481"/>
                    <a:gd name="T38" fmla="*/ 13 w 365"/>
                    <a:gd name="T39" fmla="*/ 22 h 481"/>
                    <a:gd name="T40" fmla="*/ 32 w 365"/>
                    <a:gd name="T41" fmla="*/ 57 h 481"/>
                    <a:gd name="T42" fmla="*/ 29 w 365"/>
                    <a:gd name="T43" fmla="*/ 81 h 481"/>
                    <a:gd name="T44" fmla="*/ 53 w 365"/>
                    <a:gd name="T45" fmla="*/ 116 h 481"/>
                    <a:gd name="T46" fmla="*/ 13 w 365"/>
                    <a:gd name="T47" fmla="*/ 209 h 481"/>
                    <a:gd name="T48" fmla="*/ 0 w 365"/>
                    <a:gd name="T49" fmla="*/ 236 h 481"/>
                    <a:gd name="T50" fmla="*/ 3 w 365"/>
                    <a:gd name="T51" fmla="*/ 252 h 481"/>
                    <a:gd name="T52" fmla="*/ 11 w 365"/>
                    <a:gd name="T53" fmla="*/ 257 h 481"/>
                    <a:gd name="T54" fmla="*/ 27 w 365"/>
                    <a:gd name="T55" fmla="*/ 297 h 481"/>
                    <a:gd name="T56" fmla="*/ 56 w 365"/>
                    <a:gd name="T57" fmla="*/ 316 h 481"/>
                    <a:gd name="T58" fmla="*/ 123 w 365"/>
                    <a:gd name="T59" fmla="*/ 356 h 481"/>
                    <a:gd name="T60" fmla="*/ 147 w 365"/>
                    <a:gd name="T61" fmla="*/ 369 h 481"/>
                    <a:gd name="T62" fmla="*/ 171 w 365"/>
                    <a:gd name="T63" fmla="*/ 393 h 481"/>
                    <a:gd name="T64" fmla="*/ 179 w 365"/>
                    <a:gd name="T65" fmla="*/ 436 h 481"/>
                    <a:gd name="T66" fmla="*/ 232 w 365"/>
                    <a:gd name="T67" fmla="*/ 470 h 481"/>
                    <a:gd name="T68" fmla="*/ 245 w 365"/>
                    <a:gd name="T69" fmla="*/ 478 h 481"/>
                    <a:gd name="T70" fmla="*/ 253 w 365"/>
                    <a:gd name="T71" fmla="*/ 481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65" h="481">
                      <a:moveTo>
                        <a:pt x="253" y="481"/>
                      </a:moveTo>
                      <a:cubicBezTo>
                        <a:pt x="258" y="465"/>
                        <a:pt x="261" y="447"/>
                        <a:pt x="275" y="436"/>
                      </a:cubicBezTo>
                      <a:cubicBezTo>
                        <a:pt x="276" y="428"/>
                        <a:pt x="281" y="418"/>
                        <a:pt x="285" y="412"/>
                      </a:cubicBezTo>
                      <a:cubicBezTo>
                        <a:pt x="288" y="406"/>
                        <a:pt x="296" y="398"/>
                        <a:pt x="296" y="398"/>
                      </a:cubicBezTo>
                      <a:cubicBezTo>
                        <a:pt x="304" y="374"/>
                        <a:pt x="291" y="405"/>
                        <a:pt x="307" y="385"/>
                      </a:cubicBezTo>
                      <a:cubicBezTo>
                        <a:pt x="310" y="380"/>
                        <a:pt x="311" y="373"/>
                        <a:pt x="315" y="369"/>
                      </a:cubicBezTo>
                      <a:cubicBezTo>
                        <a:pt x="318" y="356"/>
                        <a:pt x="323" y="362"/>
                        <a:pt x="331" y="353"/>
                      </a:cubicBezTo>
                      <a:cubicBezTo>
                        <a:pt x="339" y="342"/>
                        <a:pt x="343" y="335"/>
                        <a:pt x="352" y="326"/>
                      </a:cubicBezTo>
                      <a:cubicBezTo>
                        <a:pt x="356" y="314"/>
                        <a:pt x="354" y="311"/>
                        <a:pt x="344" y="305"/>
                      </a:cubicBezTo>
                      <a:cubicBezTo>
                        <a:pt x="332" y="286"/>
                        <a:pt x="330" y="265"/>
                        <a:pt x="328" y="244"/>
                      </a:cubicBezTo>
                      <a:cubicBezTo>
                        <a:pt x="325" y="195"/>
                        <a:pt x="321" y="151"/>
                        <a:pt x="325" y="102"/>
                      </a:cubicBezTo>
                      <a:cubicBezTo>
                        <a:pt x="325" y="90"/>
                        <a:pt x="359" y="65"/>
                        <a:pt x="365" y="44"/>
                      </a:cubicBezTo>
                      <a:cubicBezTo>
                        <a:pt x="352" y="28"/>
                        <a:pt x="331" y="44"/>
                        <a:pt x="317" y="30"/>
                      </a:cubicBezTo>
                      <a:cubicBezTo>
                        <a:pt x="303" y="32"/>
                        <a:pt x="290" y="35"/>
                        <a:pt x="277" y="38"/>
                      </a:cubicBezTo>
                      <a:cubicBezTo>
                        <a:pt x="265" y="46"/>
                        <a:pt x="268" y="57"/>
                        <a:pt x="256" y="65"/>
                      </a:cubicBezTo>
                      <a:cubicBezTo>
                        <a:pt x="234" y="62"/>
                        <a:pt x="215" y="60"/>
                        <a:pt x="195" y="54"/>
                      </a:cubicBezTo>
                      <a:cubicBezTo>
                        <a:pt x="183" y="44"/>
                        <a:pt x="169" y="45"/>
                        <a:pt x="157" y="38"/>
                      </a:cubicBezTo>
                      <a:cubicBezTo>
                        <a:pt x="148" y="32"/>
                        <a:pt x="141" y="25"/>
                        <a:pt x="133" y="20"/>
                      </a:cubicBezTo>
                      <a:cubicBezTo>
                        <a:pt x="128" y="0"/>
                        <a:pt x="105" y="15"/>
                        <a:pt x="91" y="1"/>
                      </a:cubicBezTo>
                      <a:cubicBezTo>
                        <a:pt x="32" y="4"/>
                        <a:pt x="47" y="0"/>
                        <a:pt x="13" y="22"/>
                      </a:cubicBezTo>
                      <a:cubicBezTo>
                        <a:pt x="8" y="39"/>
                        <a:pt x="17" y="48"/>
                        <a:pt x="32" y="57"/>
                      </a:cubicBezTo>
                      <a:cubicBezTo>
                        <a:pt x="34" y="64"/>
                        <a:pt x="29" y="81"/>
                        <a:pt x="29" y="81"/>
                      </a:cubicBezTo>
                      <a:cubicBezTo>
                        <a:pt x="34" y="95"/>
                        <a:pt x="45" y="103"/>
                        <a:pt x="53" y="116"/>
                      </a:cubicBezTo>
                      <a:cubicBezTo>
                        <a:pt x="50" y="168"/>
                        <a:pt x="49" y="178"/>
                        <a:pt x="13" y="209"/>
                      </a:cubicBezTo>
                      <a:cubicBezTo>
                        <a:pt x="8" y="218"/>
                        <a:pt x="3" y="226"/>
                        <a:pt x="0" y="236"/>
                      </a:cubicBezTo>
                      <a:cubicBezTo>
                        <a:pt x="1" y="241"/>
                        <a:pt x="0" y="247"/>
                        <a:pt x="3" y="252"/>
                      </a:cubicBezTo>
                      <a:cubicBezTo>
                        <a:pt x="4" y="254"/>
                        <a:pt x="10" y="253"/>
                        <a:pt x="11" y="257"/>
                      </a:cubicBezTo>
                      <a:cubicBezTo>
                        <a:pt x="19" y="286"/>
                        <a:pt x="5" y="283"/>
                        <a:pt x="27" y="297"/>
                      </a:cubicBezTo>
                      <a:cubicBezTo>
                        <a:pt x="33" y="307"/>
                        <a:pt x="44" y="311"/>
                        <a:pt x="56" y="316"/>
                      </a:cubicBezTo>
                      <a:cubicBezTo>
                        <a:pt x="72" y="332"/>
                        <a:pt x="100" y="349"/>
                        <a:pt x="123" y="356"/>
                      </a:cubicBezTo>
                      <a:cubicBezTo>
                        <a:pt x="130" y="360"/>
                        <a:pt x="139" y="364"/>
                        <a:pt x="147" y="369"/>
                      </a:cubicBezTo>
                      <a:cubicBezTo>
                        <a:pt x="151" y="376"/>
                        <a:pt x="163" y="386"/>
                        <a:pt x="171" y="393"/>
                      </a:cubicBezTo>
                      <a:cubicBezTo>
                        <a:pt x="174" y="406"/>
                        <a:pt x="175" y="424"/>
                        <a:pt x="179" y="436"/>
                      </a:cubicBezTo>
                      <a:cubicBezTo>
                        <a:pt x="180" y="441"/>
                        <a:pt x="224" y="468"/>
                        <a:pt x="232" y="470"/>
                      </a:cubicBezTo>
                      <a:cubicBezTo>
                        <a:pt x="239" y="478"/>
                        <a:pt x="233" y="474"/>
                        <a:pt x="245" y="478"/>
                      </a:cubicBezTo>
                      <a:cubicBezTo>
                        <a:pt x="247" y="478"/>
                        <a:pt x="253" y="481"/>
                        <a:pt x="253" y="481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826" name="Freeform 10"/>
              <p:cNvSpPr>
                <a:spLocks/>
              </p:cNvSpPr>
              <p:nvPr/>
            </p:nvSpPr>
            <p:spPr bwMode="auto">
              <a:xfrm>
                <a:off x="2195" y="1533"/>
                <a:ext cx="526" cy="491"/>
              </a:xfrm>
              <a:custGeom>
                <a:avLst/>
                <a:gdLst>
                  <a:gd name="T0" fmla="*/ 0 w 526"/>
                  <a:gd name="T1" fmla="*/ 382 h 491"/>
                  <a:gd name="T2" fmla="*/ 8 w 526"/>
                  <a:gd name="T3" fmla="*/ 299 h 491"/>
                  <a:gd name="T4" fmla="*/ 32 w 526"/>
                  <a:gd name="T5" fmla="*/ 227 h 491"/>
                  <a:gd name="T6" fmla="*/ 37 w 526"/>
                  <a:gd name="T7" fmla="*/ 208 h 491"/>
                  <a:gd name="T8" fmla="*/ 40 w 526"/>
                  <a:gd name="T9" fmla="*/ 198 h 491"/>
                  <a:gd name="T10" fmla="*/ 48 w 526"/>
                  <a:gd name="T11" fmla="*/ 155 h 491"/>
                  <a:gd name="T12" fmla="*/ 48 w 526"/>
                  <a:gd name="T13" fmla="*/ 86 h 491"/>
                  <a:gd name="T14" fmla="*/ 64 w 526"/>
                  <a:gd name="T15" fmla="*/ 27 h 491"/>
                  <a:gd name="T16" fmla="*/ 109 w 526"/>
                  <a:gd name="T17" fmla="*/ 6 h 491"/>
                  <a:gd name="T18" fmla="*/ 122 w 526"/>
                  <a:gd name="T19" fmla="*/ 3 h 491"/>
                  <a:gd name="T20" fmla="*/ 165 w 526"/>
                  <a:gd name="T21" fmla="*/ 8 h 491"/>
                  <a:gd name="T22" fmla="*/ 197 w 526"/>
                  <a:gd name="T23" fmla="*/ 35 h 491"/>
                  <a:gd name="T24" fmla="*/ 245 w 526"/>
                  <a:gd name="T25" fmla="*/ 32 h 491"/>
                  <a:gd name="T26" fmla="*/ 290 w 526"/>
                  <a:gd name="T27" fmla="*/ 43 h 491"/>
                  <a:gd name="T28" fmla="*/ 325 w 526"/>
                  <a:gd name="T29" fmla="*/ 46 h 491"/>
                  <a:gd name="T30" fmla="*/ 381 w 526"/>
                  <a:gd name="T31" fmla="*/ 19 h 491"/>
                  <a:gd name="T32" fmla="*/ 442 w 526"/>
                  <a:gd name="T33" fmla="*/ 19 h 491"/>
                  <a:gd name="T34" fmla="*/ 461 w 526"/>
                  <a:gd name="T35" fmla="*/ 14 h 491"/>
                  <a:gd name="T36" fmla="*/ 482 w 526"/>
                  <a:gd name="T37" fmla="*/ 3 h 491"/>
                  <a:gd name="T38" fmla="*/ 506 w 526"/>
                  <a:gd name="T39" fmla="*/ 59 h 491"/>
                  <a:gd name="T40" fmla="*/ 520 w 526"/>
                  <a:gd name="T41" fmla="*/ 72 h 491"/>
                  <a:gd name="T42" fmla="*/ 506 w 526"/>
                  <a:gd name="T43" fmla="*/ 139 h 491"/>
                  <a:gd name="T44" fmla="*/ 501 w 526"/>
                  <a:gd name="T45" fmla="*/ 147 h 491"/>
                  <a:gd name="T46" fmla="*/ 490 w 526"/>
                  <a:gd name="T47" fmla="*/ 152 h 491"/>
                  <a:gd name="T48" fmla="*/ 480 w 526"/>
                  <a:gd name="T49" fmla="*/ 195 h 491"/>
                  <a:gd name="T50" fmla="*/ 464 w 526"/>
                  <a:gd name="T51" fmla="*/ 224 h 491"/>
                  <a:gd name="T52" fmla="*/ 445 w 526"/>
                  <a:gd name="T53" fmla="*/ 267 h 491"/>
                  <a:gd name="T54" fmla="*/ 429 w 526"/>
                  <a:gd name="T55" fmla="*/ 291 h 491"/>
                  <a:gd name="T56" fmla="*/ 402 w 526"/>
                  <a:gd name="T57" fmla="*/ 350 h 491"/>
                  <a:gd name="T58" fmla="*/ 389 w 526"/>
                  <a:gd name="T59" fmla="*/ 382 h 491"/>
                  <a:gd name="T60" fmla="*/ 357 w 526"/>
                  <a:gd name="T61" fmla="*/ 339 h 491"/>
                  <a:gd name="T62" fmla="*/ 320 w 526"/>
                  <a:gd name="T63" fmla="*/ 358 h 491"/>
                  <a:gd name="T64" fmla="*/ 274 w 526"/>
                  <a:gd name="T65" fmla="*/ 411 h 491"/>
                  <a:gd name="T66" fmla="*/ 234 w 526"/>
                  <a:gd name="T67" fmla="*/ 483 h 491"/>
                  <a:gd name="T68" fmla="*/ 125 w 526"/>
                  <a:gd name="T69" fmla="*/ 456 h 491"/>
                  <a:gd name="T70" fmla="*/ 88 w 526"/>
                  <a:gd name="T71" fmla="*/ 382 h 491"/>
                  <a:gd name="T72" fmla="*/ 50 w 526"/>
                  <a:gd name="T73" fmla="*/ 366 h 491"/>
                  <a:gd name="T74" fmla="*/ 21 w 526"/>
                  <a:gd name="T75" fmla="*/ 368 h 491"/>
                  <a:gd name="T76" fmla="*/ 5 w 526"/>
                  <a:gd name="T77" fmla="*/ 374 h 491"/>
                  <a:gd name="T78" fmla="*/ 10 w 526"/>
                  <a:gd name="T79" fmla="*/ 342 h 491"/>
                  <a:gd name="T80" fmla="*/ 8 w 526"/>
                  <a:gd name="T81" fmla="*/ 328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6" h="491">
                    <a:moveTo>
                      <a:pt x="0" y="382"/>
                    </a:moveTo>
                    <a:cubicBezTo>
                      <a:pt x="1" y="351"/>
                      <a:pt x="3" y="328"/>
                      <a:pt x="8" y="299"/>
                    </a:cubicBezTo>
                    <a:cubicBezTo>
                      <a:pt x="9" y="260"/>
                      <a:pt x="5" y="249"/>
                      <a:pt x="32" y="227"/>
                    </a:cubicBezTo>
                    <a:cubicBezTo>
                      <a:pt x="33" y="220"/>
                      <a:pt x="35" y="214"/>
                      <a:pt x="37" y="208"/>
                    </a:cubicBezTo>
                    <a:cubicBezTo>
                      <a:pt x="37" y="204"/>
                      <a:pt x="40" y="198"/>
                      <a:pt x="40" y="198"/>
                    </a:cubicBezTo>
                    <a:cubicBezTo>
                      <a:pt x="41" y="182"/>
                      <a:pt x="44" y="169"/>
                      <a:pt x="48" y="155"/>
                    </a:cubicBezTo>
                    <a:cubicBezTo>
                      <a:pt x="51" y="130"/>
                      <a:pt x="54" y="110"/>
                      <a:pt x="48" y="86"/>
                    </a:cubicBezTo>
                    <a:cubicBezTo>
                      <a:pt x="49" y="68"/>
                      <a:pt x="48" y="39"/>
                      <a:pt x="64" y="27"/>
                    </a:cubicBezTo>
                    <a:cubicBezTo>
                      <a:pt x="67" y="12"/>
                      <a:pt x="95" y="9"/>
                      <a:pt x="109" y="6"/>
                    </a:cubicBezTo>
                    <a:cubicBezTo>
                      <a:pt x="113" y="4"/>
                      <a:pt x="122" y="3"/>
                      <a:pt x="122" y="3"/>
                    </a:cubicBezTo>
                    <a:cubicBezTo>
                      <a:pt x="136" y="4"/>
                      <a:pt x="152" y="0"/>
                      <a:pt x="165" y="8"/>
                    </a:cubicBezTo>
                    <a:cubicBezTo>
                      <a:pt x="176" y="15"/>
                      <a:pt x="185" y="27"/>
                      <a:pt x="197" y="35"/>
                    </a:cubicBezTo>
                    <a:cubicBezTo>
                      <a:pt x="217" y="31"/>
                      <a:pt x="222" y="30"/>
                      <a:pt x="245" y="32"/>
                    </a:cubicBezTo>
                    <a:cubicBezTo>
                      <a:pt x="255" y="44"/>
                      <a:pt x="275" y="41"/>
                      <a:pt x="290" y="43"/>
                    </a:cubicBezTo>
                    <a:cubicBezTo>
                      <a:pt x="304" y="48"/>
                      <a:pt x="308" y="47"/>
                      <a:pt x="325" y="46"/>
                    </a:cubicBezTo>
                    <a:cubicBezTo>
                      <a:pt x="347" y="29"/>
                      <a:pt x="354" y="25"/>
                      <a:pt x="381" y="19"/>
                    </a:cubicBezTo>
                    <a:cubicBezTo>
                      <a:pt x="409" y="23"/>
                      <a:pt x="403" y="24"/>
                      <a:pt x="442" y="19"/>
                    </a:cubicBezTo>
                    <a:cubicBezTo>
                      <a:pt x="448" y="18"/>
                      <a:pt x="461" y="14"/>
                      <a:pt x="461" y="14"/>
                    </a:cubicBezTo>
                    <a:cubicBezTo>
                      <a:pt x="467" y="6"/>
                      <a:pt x="472" y="6"/>
                      <a:pt x="482" y="3"/>
                    </a:cubicBezTo>
                    <a:cubicBezTo>
                      <a:pt x="495" y="20"/>
                      <a:pt x="495" y="41"/>
                      <a:pt x="506" y="59"/>
                    </a:cubicBezTo>
                    <a:cubicBezTo>
                      <a:pt x="509" y="64"/>
                      <a:pt x="515" y="67"/>
                      <a:pt x="520" y="72"/>
                    </a:cubicBezTo>
                    <a:cubicBezTo>
                      <a:pt x="525" y="93"/>
                      <a:pt x="526" y="125"/>
                      <a:pt x="506" y="139"/>
                    </a:cubicBezTo>
                    <a:cubicBezTo>
                      <a:pt x="504" y="141"/>
                      <a:pt x="503" y="145"/>
                      <a:pt x="501" y="147"/>
                    </a:cubicBezTo>
                    <a:cubicBezTo>
                      <a:pt x="497" y="149"/>
                      <a:pt x="492" y="148"/>
                      <a:pt x="490" y="152"/>
                    </a:cubicBezTo>
                    <a:cubicBezTo>
                      <a:pt x="482" y="161"/>
                      <a:pt x="484" y="182"/>
                      <a:pt x="480" y="195"/>
                    </a:cubicBezTo>
                    <a:cubicBezTo>
                      <a:pt x="476" y="205"/>
                      <a:pt x="468" y="214"/>
                      <a:pt x="464" y="224"/>
                    </a:cubicBezTo>
                    <a:cubicBezTo>
                      <a:pt x="456" y="239"/>
                      <a:pt x="460" y="257"/>
                      <a:pt x="445" y="267"/>
                    </a:cubicBezTo>
                    <a:cubicBezTo>
                      <a:pt x="439" y="275"/>
                      <a:pt x="434" y="282"/>
                      <a:pt x="429" y="291"/>
                    </a:cubicBezTo>
                    <a:cubicBezTo>
                      <a:pt x="425" y="312"/>
                      <a:pt x="417" y="334"/>
                      <a:pt x="402" y="350"/>
                    </a:cubicBezTo>
                    <a:cubicBezTo>
                      <a:pt x="399" y="361"/>
                      <a:pt x="395" y="371"/>
                      <a:pt x="389" y="382"/>
                    </a:cubicBezTo>
                    <a:cubicBezTo>
                      <a:pt x="376" y="367"/>
                      <a:pt x="374" y="349"/>
                      <a:pt x="357" y="339"/>
                    </a:cubicBezTo>
                    <a:cubicBezTo>
                      <a:pt x="334" y="349"/>
                      <a:pt x="351" y="352"/>
                      <a:pt x="320" y="358"/>
                    </a:cubicBezTo>
                    <a:cubicBezTo>
                      <a:pt x="301" y="369"/>
                      <a:pt x="281" y="389"/>
                      <a:pt x="274" y="411"/>
                    </a:cubicBezTo>
                    <a:cubicBezTo>
                      <a:pt x="270" y="446"/>
                      <a:pt x="269" y="469"/>
                      <a:pt x="234" y="483"/>
                    </a:cubicBezTo>
                    <a:cubicBezTo>
                      <a:pt x="182" y="480"/>
                      <a:pt x="154" y="491"/>
                      <a:pt x="125" y="456"/>
                    </a:cubicBezTo>
                    <a:cubicBezTo>
                      <a:pt x="117" y="435"/>
                      <a:pt x="114" y="388"/>
                      <a:pt x="88" y="382"/>
                    </a:cubicBezTo>
                    <a:cubicBezTo>
                      <a:pt x="78" y="372"/>
                      <a:pt x="63" y="369"/>
                      <a:pt x="50" y="366"/>
                    </a:cubicBezTo>
                    <a:cubicBezTo>
                      <a:pt x="40" y="366"/>
                      <a:pt x="30" y="366"/>
                      <a:pt x="21" y="368"/>
                    </a:cubicBezTo>
                    <a:cubicBezTo>
                      <a:pt x="15" y="368"/>
                      <a:pt x="5" y="374"/>
                      <a:pt x="5" y="374"/>
                    </a:cubicBezTo>
                    <a:cubicBezTo>
                      <a:pt x="0" y="362"/>
                      <a:pt x="7" y="353"/>
                      <a:pt x="10" y="342"/>
                    </a:cubicBezTo>
                    <a:cubicBezTo>
                      <a:pt x="9" y="337"/>
                      <a:pt x="8" y="328"/>
                      <a:pt x="8" y="328"/>
                    </a:cubicBezTo>
                  </a:path>
                </a:pathLst>
              </a:custGeom>
              <a:noFill/>
              <a:ln w="38100">
                <a:solidFill>
                  <a:srgbClr val="7927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endParaRPr>
              </a:p>
            </p:txBody>
          </p:sp>
        </p:grpSp>
        <p:sp>
          <p:nvSpPr>
            <p:cNvPr id="34827" name="Freeform 11"/>
            <p:cNvSpPr>
              <a:spLocks/>
            </p:cNvSpPr>
            <p:nvPr/>
          </p:nvSpPr>
          <p:spPr bwMode="auto">
            <a:xfrm>
              <a:off x="2811" y="3364"/>
              <a:ext cx="697" cy="657"/>
            </a:xfrm>
            <a:custGeom>
              <a:avLst/>
              <a:gdLst>
                <a:gd name="T0" fmla="*/ 0 w 697"/>
                <a:gd name="T1" fmla="*/ 343 h 657"/>
                <a:gd name="T2" fmla="*/ 13 w 697"/>
                <a:gd name="T3" fmla="*/ 385 h 657"/>
                <a:gd name="T4" fmla="*/ 24 w 697"/>
                <a:gd name="T5" fmla="*/ 439 h 657"/>
                <a:gd name="T6" fmla="*/ 40 w 697"/>
                <a:gd name="T7" fmla="*/ 449 h 657"/>
                <a:gd name="T8" fmla="*/ 72 w 697"/>
                <a:gd name="T9" fmla="*/ 492 h 657"/>
                <a:gd name="T10" fmla="*/ 80 w 697"/>
                <a:gd name="T11" fmla="*/ 519 h 657"/>
                <a:gd name="T12" fmla="*/ 53 w 697"/>
                <a:gd name="T13" fmla="*/ 564 h 657"/>
                <a:gd name="T14" fmla="*/ 74 w 697"/>
                <a:gd name="T15" fmla="*/ 601 h 657"/>
                <a:gd name="T16" fmla="*/ 77 w 697"/>
                <a:gd name="T17" fmla="*/ 639 h 657"/>
                <a:gd name="T18" fmla="*/ 128 w 697"/>
                <a:gd name="T19" fmla="*/ 657 h 657"/>
                <a:gd name="T20" fmla="*/ 226 w 697"/>
                <a:gd name="T21" fmla="*/ 636 h 657"/>
                <a:gd name="T22" fmla="*/ 312 w 697"/>
                <a:gd name="T23" fmla="*/ 615 h 657"/>
                <a:gd name="T24" fmla="*/ 400 w 697"/>
                <a:gd name="T25" fmla="*/ 617 h 657"/>
                <a:gd name="T26" fmla="*/ 466 w 697"/>
                <a:gd name="T27" fmla="*/ 564 h 657"/>
                <a:gd name="T28" fmla="*/ 482 w 697"/>
                <a:gd name="T29" fmla="*/ 548 h 657"/>
                <a:gd name="T30" fmla="*/ 528 w 697"/>
                <a:gd name="T31" fmla="*/ 513 h 657"/>
                <a:gd name="T32" fmla="*/ 549 w 697"/>
                <a:gd name="T33" fmla="*/ 503 h 657"/>
                <a:gd name="T34" fmla="*/ 570 w 697"/>
                <a:gd name="T35" fmla="*/ 481 h 657"/>
                <a:gd name="T36" fmla="*/ 597 w 697"/>
                <a:gd name="T37" fmla="*/ 449 h 657"/>
                <a:gd name="T38" fmla="*/ 624 w 697"/>
                <a:gd name="T39" fmla="*/ 423 h 657"/>
                <a:gd name="T40" fmla="*/ 648 w 697"/>
                <a:gd name="T41" fmla="*/ 380 h 657"/>
                <a:gd name="T42" fmla="*/ 680 w 697"/>
                <a:gd name="T43" fmla="*/ 343 h 657"/>
                <a:gd name="T44" fmla="*/ 677 w 697"/>
                <a:gd name="T45" fmla="*/ 273 h 657"/>
                <a:gd name="T46" fmla="*/ 640 w 697"/>
                <a:gd name="T47" fmla="*/ 268 h 657"/>
                <a:gd name="T48" fmla="*/ 621 w 697"/>
                <a:gd name="T49" fmla="*/ 241 h 657"/>
                <a:gd name="T50" fmla="*/ 661 w 697"/>
                <a:gd name="T51" fmla="*/ 199 h 657"/>
                <a:gd name="T52" fmla="*/ 688 w 697"/>
                <a:gd name="T53" fmla="*/ 191 h 657"/>
                <a:gd name="T54" fmla="*/ 685 w 697"/>
                <a:gd name="T55" fmla="*/ 143 h 657"/>
                <a:gd name="T56" fmla="*/ 661 w 697"/>
                <a:gd name="T57" fmla="*/ 41 h 657"/>
                <a:gd name="T58" fmla="*/ 608 w 697"/>
                <a:gd name="T59" fmla="*/ 23 h 657"/>
                <a:gd name="T60" fmla="*/ 498 w 697"/>
                <a:gd name="T61" fmla="*/ 41 h 657"/>
                <a:gd name="T62" fmla="*/ 474 w 697"/>
                <a:gd name="T63" fmla="*/ 65 h 657"/>
                <a:gd name="T64" fmla="*/ 429 w 697"/>
                <a:gd name="T65" fmla="*/ 127 h 657"/>
                <a:gd name="T66" fmla="*/ 418 w 697"/>
                <a:gd name="T67" fmla="*/ 140 h 657"/>
                <a:gd name="T68" fmla="*/ 394 w 697"/>
                <a:gd name="T69" fmla="*/ 180 h 657"/>
                <a:gd name="T70" fmla="*/ 370 w 697"/>
                <a:gd name="T71" fmla="*/ 191 h 657"/>
                <a:gd name="T72" fmla="*/ 320 w 697"/>
                <a:gd name="T73" fmla="*/ 183 h 657"/>
                <a:gd name="T74" fmla="*/ 274 w 697"/>
                <a:gd name="T75" fmla="*/ 177 h 657"/>
                <a:gd name="T76" fmla="*/ 240 w 697"/>
                <a:gd name="T77" fmla="*/ 231 h 657"/>
                <a:gd name="T78" fmla="*/ 216 w 697"/>
                <a:gd name="T79" fmla="*/ 244 h 657"/>
                <a:gd name="T80" fmla="*/ 194 w 697"/>
                <a:gd name="T81" fmla="*/ 252 h 657"/>
                <a:gd name="T82" fmla="*/ 186 w 697"/>
                <a:gd name="T83" fmla="*/ 255 h 657"/>
                <a:gd name="T84" fmla="*/ 194 w 697"/>
                <a:gd name="T85" fmla="*/ 215 h 657"/>
                <a:gd name="T86" fmla="*/ 162 w 697"/>
                <a:gd name="T87" fmla="*/ 151 h 657"/>
                <a:gd name="T88" fmla="*/ 141 w 697"/>
                <a:gd name="T89" fmla="*/ 167 h 657"/>
                <a:gd name="T90" fmla="*/ 149 w 697"/>
                <a:gd name="T91" fmla="*/ 223 h 657"/>
                <a:gd name="T92" fmla="*/ 85 w 697"/>
                <a:gd name="T93" fmla="*/ 356 h 657"/>
                <a:gd name="T94" fmla="*/ 58 w 697"/>
                <a:gd name="T95" fmla="*/ 353 h 657"/>
                <a:gd name="T96" fmla="*/ 40 w 697"/>
                <a:gd name="T97" fmla="*/ 337 h 657"/>
                <a:gd name="T98" fmla="*/ 18 w 697"/>
                <a:gd name="T99" fmla="*/ 316 h 657"/>
                <a:gd name="T100" fmla="*/ 0 w 697"/>
                <a:gd name="T101" fmla="*/ 34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7" h="657">
                  <a:moveTo>
                    <a:pt x="0" y="343"/>
                  </a:moveTo>
                  <a:cubicBezTo>
                    <a:pt x="2" y="357"/>
                    <a:pt x="7" y="371"/>
                    <a:pt x="13" y="385"/>
                  </a:cubicBezTo>
                  <a:cubicBezTo>
                    <a:pt x="13" y="387"/>
                    <a:pt x="17" y="432"/>
                    <a:pt x="24" y="439"/>
                  </a:cubicBezTo>
                  <a:cubicBezTo>
                    <a:pt x="28" y="443"/>
                    <a:pt x="35" y="444"/>
                    <a:pt x="40" y="449"/>
                  </a:cubicBezTo>
                  <a:cubicBezTo>
                    <a:pt x="51" y="462"/>
                    <a:pt x="61" y="477"/>
                    <a:pt x="72" y="492"/>
                  </a:cubicBezTo>
                  <a:cubicBezTo>
                    <a:pt x="74" y="501"/>
                    <a:pt x="77" y="509"/>
                    <a:pt x="80" y="519"/>
                  </a:cubicBezTo>
                  <a:cubicBezTo>
                    <a:pt x="76" y="543"/>
                    <a:pt x="73" y="551"/>
                    <a:pt x="53" y="564"/>
                  </a:cubicBezTo>
                  <a:cubicBezTo>
                    <a:pt x="45" y="584"/>
                    <a:pt x="55" y="596"/>
                    <a:pt x="74" y="601"/>
                  </a:cubicBezTo>
                  <a:cubicBezTo>
                    <a:pt x="78" y="614"/>
                    <a:pt x="73" y="625"/>
                    <a:pt x="77" y="639"/>
                  </a:cubicBezTo>
                  <a:cubicBezTo>
                    <a:pt x="99" y="630"/>
                    <a:pt x="109" y="652"/>
                    <a:pt x="128" y="657"/>
                  </a:cubicBezTo>
                  <a:cubicBezTo>
                    <a:pt x="176" y="654"/>
                    <a:pt x="177" y="639"/>
                    <a:pt x="226" y="636"/>
                  </a:cubicBezTo>
                  <a:cubicBezTo>
                    <a:pt x="272" y="618"/>
                    <a:pt x="247" y="617"/>
                    <a:pt x="312" y="615"/>
                  </a:cubicBezTo>
                  <a:cubicBezTo>
                    <a:pt x="349" y="616"/>
                    <a:pt x="366" y="620"/>
                    <a:pt x="400" y="617"/>
                  </a:cubicBezTo>
                  <a:cubicBezTo>
                    <a:pt x="425" y="610"/>
                    <a:pt x="452" y="586"/>
                    <a:pt x="466" y="564"/>
                  </a:cubicBezTo>
                  <a:cubicBezTo>
                    <a:pt x="475" y="548"/>
                    <a:pt x="469" y="552"/>
                    <a:pt x="482" y="548"/>
                  </a:cubicBezTo>
                  <a:cubicBezTo>
                    <a:pt x="488" y="525"/>
                    <a:pt x="507" y="518"/>
                    <a:pt x="528" y="513"/>
                  </a:cubicBezTo>
                  <a:cubicBezTo>
                    <a:pt x="534" y="508"/>
                    <a:pt x="543" y="508"/>
                    <a:pt x="549" y="503"/>
                  </a:cubicBezTo>
                  <a:cubicBezTo>
                    <a:pt x="558" y="494"/>
                    <a:pt x="555" y="486"/>
                    <a:pt x="570" y="481"/>
                  </a:cubicBezTo>
                  <a:cubicBezTo>
                    <a:pt x="581" y="471"/>
                    <a:pt x="583" y="453"/>
                    <a:pt x="597" y="449"/>
                  </a:cubicBezTo>
                  <a:cubicBezTo>
                    <a:pt x="605" y="440"/>
                    <a:pt x="614" y="430"/>
                    <a:pt x="624" y="423"/>
                  </a:cubicBezTo>
                  <a:cubicBezTo>
                    <a:pt x="626" y="411"/>
                    <a:pt x="638" y="388"/>
                    <a:pt x="648" y="380"/>
                  </a:cubicBezTo>
                  <a:cubicBezTo>
                    <a:pt x="651" y="365"/>
                    <a:pt x="667" y="350"/>
                    <a:pt x="680" y="343"/>
                  </a:cubicBezTo>
                  <a:cubicBezTo>
                    <a:pt x="684" y="323"/>
                    <a:pt x="697" y="284"/>
                    <a:pt x="677" y="273"/>
                  </a:cubicBezTo>
                  <a:cubicBezTo>
                    <a:pt x="666" y="266"/>
                    <a:pt x="652" y="269"/>
                    <a:pt x="640" y="268"/>
                  </a:cubicBezTo>
                  <a:cubicBezTo>
                    <a:pt x="627" y="259"/>
                    <a:pt x="626" y="254"/>
                    <a:pt x="621" y="241"/>
                  </a:cubicBezTo>
                  <a:cubicBezTo>
                    <a:pt x="627" y="223"/>
                    <a:pt x="641" y="203"/>
                    <a:pt x="661" y="199"/>
                  </a:cubicBezTo>
                  <a:cubicBezTo>
                    <a:pt x="674" y="201"/>
                    <a:pt x="679" y="202"/>
                    <a:pt x="688" y="191"/>
                  </a:cubicBezTo>
                  <a:cubicBezTo>
                    <a:pt x="692" y="174"/>
                    <a:pt x="690" y="158"/>
                    <a:pt x="685" y="143"/>
                  </a:cubicBezTo>
                  <a:cubicBezTo>
                    <a:pt x="681" y="112"/>
                    <a:pt x="684" y="64"/>
                    <a:pt x="661" y="41"/>
                  </a:cubicBezTo>
                  <a:cubicBezTo>
                    <a:pt x="651" y="31"/>
                    <a:pt x="622" y="26"/>
                    <a:pt x="608" y="23"/>
                  </a:cubicBezTo>
                  <a:cubicBezTo>
                    <a:pt x="578" y="0"/>
                    <a:pt x="528" y="27"/>
                    <a:pt x="498" y="41"/>
                  </a:cubicBezTo>
                  <a:cubicBezTo>
                    <a:pt x="491" y="49"/>
                    <a:pt x="482" y="58"/>
                    <a:pt x="474" y="65"/>
                  </a:cubicBezTo>
                  <a:cubicBezTo>
                    <a:pt x="464" y="85"/>
                    <a:pt x="451" y="118"/>
                    <a:pt x="429" y="127"/>
                  </a:cubicBezTo>
                  <a:cubicBezTo>
                    <a:pt x="425" y="131"/>
                    <a:pt x="420" y="135"/>
                    <a:pt x="418" y="140"/>
                  </a:cubicBezTo>
                  <a:cubicBezTo>
                    <a:pt x="409" y="154"/>
                    <a:pt x="408" y="168"/>
                    <a:pt x="394" y="180"/>
                  </a:cubicBezTo>
                  <a:cubicBezTo>
                    <a:pt x="387" y="185"/>
                    <a:pt x="370" y="191"/>
                    <a:pt x="370" y="191"/>
                  </a:cubicBezTo>
                  <a:cubicBezTo>
                    <a:pt x="346" y="188"/>
                    <a:pt x="339" y="187"/>
                    <a:pt x="320" y="183"/>
                  </a:cubicBezTo>
                  <a:cubicBezTo>
                    <a:pt x="306" y="169"/>
                    <a:pt x="295" y="175"/>
                    <a:pt x="274" y="177"/>
                  </a:cubicBezTo>
                  <a:cubicBezTo>
                    <a:pt x="260" y="193"/>
                    <a:pt x="260" y="223"/>
                    <a:pt x="240" y="231"/>
                  </a:cubicBezTo>
                  <a:cubicBezTo>
                    <a:pt x="232" y="236"/>
                    <a:pt x="224" y="240"/>
                    <a:pt x="216" y="244"/>
                  </a:cubicBezTo>
                  <a:cubicBezTo>
                    <a:pt x="208" y="246"/>
                    <a:pt x="201" y="249"/>
                    <a:pt x="194" y="252"/>
                  </a:cubicBezTo>
                  <a:cubicBezTo>
                    <a:pt x="191" y="252"/>
                    <a:pt x="186" y="255"/>
                    <a:pt x="186" y="255"/>
                  </a:cubicBezTo>
                  <a:cubicBezTo>
                    <a:pt x="188" y="240"/>
                    <a:pt x="191" y="229"/>
                    <a:pt x="194" y="215"/>
                  </a:cubicBezTo>
                  <a:cubicBezTo>
                    <a:pt x="191" y="177"/>
                    <a:pt x="188" y="172"/>
                    <a:pt x="162" y="151"/>
                  </a:cubicBezTo>
                  <a:cubicBezTo>
                    <a:pt x="147" y="153"/>
                    <a:pt x="145" y="153"/>
                    <a:pt x="141" y="167"/>
                  </a:cubicBezTo>
                  <a:cubicBezTo>
                    <a:pt x="142" y="189"/>
                    <a:pt x="144" y="202"/>
                    <a:pt x="149" y="223"/>
                  </a:cubicBezTo>
                  <a:cubicBezTo>
                    <a:pt x="146" y="280"/>
                    <a:pt x="153" y="346"/>
                    <a:pt x="85" y="356"/>
                  </a:cubicBezTo>
                  <a:cubicBezTo>
                    <a:pt x="76" y="355"/>
                    <a:pt x="66" y="355"/>
                    <a:pt x="58" y="353"/>
                  </a:cubicBezTo>
                  <a:cubicBezTo>
                    <a:pt x="45" y="350"/>
                    <a:pt x="51" y="341"/>
                    <a:pt x="40" y="337"/>
                  </a:cubicBezTo>
                  <a:cubicBezTo>
                    <a:pt x="36" y="320"/>
                    <a:pt x="33" y="320"/>
                    <a:pt x="18" y="316"/>
                  </a:cubicBezTo>
                  <a:cubicBezTo>
                    <a:pt x="3" y="321"/>
                    <a:pt x="0" y="327"/>
                    <a:pt x="0" y="343"/>
                  </a:cubicBezTo>
                  <a:close/>
                </a:path>
              </a:pathLst>
            </a:custGeom>
            <a:noFill/>
            <a:ln w="38100">
              <a:solidFill>
                <a:srgbClr val="EFDE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</p:grpSp>
      <p:sp>
        <p:nvSpPr>
          <p:cNvPr id="34830" name="Freeform 14"/>
          <p:cNvSpPr>
            <a:spLocks/>
          </p:cNvSpPr>
          <p:nvPr/>
        </p:nvSpPr>
        <p:spPr bwMode="auto">
          <a:xfrm>
            <a:off x="4828794" y="1700214"/>
            <a:ext cx="1186244" cy="1137998"/>
          </a:xfrm>
          <a:custGeom>
            <a:avLst/>
            <a:gdLst>
              <a:gd name="T0" fmla="*/ 587 w 744"/>
              <a:gd name="T1" fmla="*/ 16 h 992"/>
              <a:gd name="T2" fmla="*/ 568 w 744"/>
              <a:gd name="T3" fmla="*/ 46 h 992"/>
              <a:gd name="T4" fmla="*/ 509 w 744"/>
              <a:gd name="T5" fmla="*/ 75 h 992"/>
              <a:gd name="T6" fmla="*/ 448 w 744"/>
              <a:gd name="T7" fmla="*/ 51 h 992"/>
              <a:gd name="T8" fmla="*/ 136 w 744"/>
              <a:gd name="T9" fmla="*/ 59 h 992"/>
              <a:gd name="T10" fmla="*/ 96 w 744"/>
              <a:gd name="T11" fmla="*/ 147 h 992"/>
              <a:gd name="T12" fmla="*/ 53 w 744"/>
              <a:gd name="T13" fmla="*/ 371 h 992"/>
              <a:gd name="T14" fmla="*/ 32 w 744"/>
              <a:gd name="T15" fmla="*/ 419 h 992"/>
              <a:gd name="T16" fmla="*/ 24 w 744"/>
              <a:gd name="T17" fmla="*/ 448 h 992"/>
              <a:gd name="T18" fmla="*/ 16 w 744"/>
              <a:gd name="T19" fmla="*/ 483 h 992"/>
              <a:gd name="T20" fmla="*/ 5 w 744"/>
              <a:gd name="T21" fmla="*/ 496 h 992"/>
              <a:gd name="T22" fmla="*/ 24 w 744"/>
              <a:gd name="T23" fmla="*/ 526 h 992"/>
              <a:gd name="T24" fmla="*/ 48 w 744"/>
              <a:gd name="T25" fmla="*/ 616 h 992"/>
              <a:gd name="T26" fmla="*/ 83 w 744"/>
              <a:gd name="T27" fmla="*/ 651 h 992"/>
              <a:gd name="T28" fmla="*/ 67 w 744"/>
              <a:gd name="T29" fmla="*/ 707 h 992"/>
              <a:gd name="T30" fmla="*/ 115 w 744"/>
              <a:gd name="T31" fmla="*/ 742 h 992"/>
              <a:gd name="T32" fmla="*/ 152 w 744"/>
              <a:gd name="T33" fmla="*/ 763 h 992"/>
              <a:gd name="T34" fmla="*/ 155 w 744"/>
              <a:gd name="T35" fmla="*/ 779 h 992"/>
              <a:gd name="T36" fmla="*/ 211 w 744"/>
              <a:gd name="T37" fmla="*/ 843 h 992"/>
              <a:gd name="T38" fmla="*/ 232 w 744"/>
              <a:gd name="T39" fmla="*/ 875 h 992"/>
              <a:gd name="T40" fmla="*/ 256 w 744"/>
              <a:gd name="T41" fmla="*/ 896 h 992"/>
              <a:gd name="T42" fmla="*/ 400 w 744"/>
              <a:gd name="T43" fmla="*/ 966 h 992"/>
              <a:gd name="T44" fmla="*/ 443 w 744"/>
              <a:gd name="T45" fmla="*/ 992 h 992"/>
              <a:gd name="T46" fmla="*/ 515 w 744"/>
              <a:gd name="T47" fmla="*/ 976 h 992"/>
              <a:gd name="T48" fmla="*/ 520 w 744"/>
              <a:gd name="T49" fmla="*/ 971 h 992"/>
              <a:gd name="T50" fmla="*/ 544 w 744"/>
              <a:gd name="T51" fmla="*/ 944 h 992"/>
              <a:gd name="T52" fmla="*/ 619 w 744"/>
              <a:gd name="T53" fmla="*/ 918 h 992"/>
              <a:gd name="T54" fmla="*/ 605 w 744"/>
              <a:gd name="T55" fmla="*/ 859 h 992"/>
              <a:gd name="T56" fmla="*/ 560 w 744"/>
              <a:gd name="T57" fmla="*/ 803 h 992"/>
              <a:gd name="T58" fmla="*/ 563 w 744"/>
              <a:gd name="T59" fmla="*/ 726 h 992"/>
              <a:gd name="T60" fmla="*/ 576 w 744"/>
              <a:gd name="T61" fmla="*/ 614 h 992"/>
              <a:gd name="T62" fmla="*/ 611 w 744"/>
              <a:gd name="T63" fmla="*/ 555 h 992"/>
              <a:gd name="T64" fmla="*/ 640 w 744"/>
              <a:gd name="T65" fmla="*/ 510 h 992"/>
              <a:gd name="T66" fmla="*/ 653 w 744"/>
              <a:gd name="T67" fmla="*/ 459 h 992"/>
              <a:gd name="T68" fmla="*/ 669 w 744"/>
              <a:gd name="T69" fmla="*/ 368 h 992"/>
              <a:gd name="T70" fmla="*/ 744 w 744"/>
              <a:gd name="T71" fmla="*/ 240 h 992"/>
              <a:gd name="T72" fmla="*/ 688 w 744"/>
              <a:gd name="T73" fmla="*/ 184 h 992"/>
              <a:gd name="T74" fmla="*/ 624 w 744"/>
              <a:gd name="T75" fmla="*/ 22 h 992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1505 w 10000"/>
              <a:gd name="connsiteY30" fmla="*/ 7399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433 w 10000"/>
              <a:gd name="connsiteY36" fmla="*/ 8095 h 10000"/>
              <a:gd name="connsiteX37" fmla="*/ 2836 w 10000"/>
              <a:gd name="connsiteY37" fmla="*/ 8498 h 10000"/>
              <a:gd name="connsiteX38" fmla="*/ 3051 w 10000"/>
              <a:gd name="connsiteY38" fmla="*/ 8740 h 10000"/>
              <a:gd name="connsiteX39" fmla="*/ 3118 w 10000"/>
              <a:gd name="connsiteY39" fmla="*/ 8821 h 10000"/>
              <a:gd name="connsiteX40" fmla="*/ 3226 w 10000"/>
              <a:gd name="connsiteY40" fmla="*/ 8871 h 10000"/>
              <a:gd name="connsiteX41" fmla="*/ 3441 w 10000"/>
              <a:gd name="connsiteY41" fmla="*/ 9032 h 10000"/>
              <a:gd name="connsiteX42" fmla="*/ 4839 w 10000"/>
              <a:gd name="connsiteY42" fmla="*/ 9385 h 10000"/>
              <a:gd name="connsiteX43" fmla="*/ 5376 w 10000"/>
              <a:gd name="connsiteY43" fmla="*/ 9738 h 10000"/>
              <a:gd name="connsiteX44" fmla="*/ 5632 w 10000"/>
              <a:gd name="connsiteY44" fmla="*/ 9919 h 10000"/>
              <a:gd name="connsiteX45" fmla="*/ 5954 w 10000"/>
              <a:gd name="connsiteY45" fmla="*/ 10000 h 10000"/>
              <a:gd name="connsiteX46" fmla="*/ 6384 w 10000"/>
              <a:gd name="connsiteY46" fmla="*/ 9950 h 10000"/>
              <a:gd name="connsiteX47" fmla="*/ 6922 w 10000"/>
              <a:gd name="connsiteY47" fmla="*/ 9839 h 10000"/>
              <a:gd name="connsiteX48" fmla="*/ 7272 w 10000"/>
              <a:gd name="connsiteY48" fmla="*/ 9758 h 10000"/>
              <a:gd name="connsiteX49" fmla="*/ 6989 w 10000"/>
              <a:gd name="connsiteY49" fmla="*/ 9788 h 10000"/>
              <a:gd name="connsiteX50" fmla="*/ 7245 w 10000"/>
              <a:gd name="connsiteY50" fmla="*/ 9738 h 10000"/>
              <a:gd name="connsiteX51" fmla="*/ 7312 w 10000"/>
              <a:gd name="connsiteY51" fmla="*/ 9516 h 10000"/>
              <a:gd name="connsiteX52" fmla="*/ 7527 w 10000"/>
              <a:gd name="connsiteY52" fmla="*/ 9435 h 10000"/>
              <a:gd name="connsiteX53" fmla="*/ 8320 w 10000"/>
              <a:gd name="connsiteY53" fmla="*/ 9254 h 10000"/>
              <a:gd name="connsiteX54" fmla="*/ 8280 w 10000"/>
              <a:gd name="connsiteY54" fmla="*/ 8982 h 10000"/>
              <a:gd name="connsiteX55" fmla="*/ 8132 w 10000"/>
              <a:gd name="connsiteY55" fmla="*/ 8659 h 10000"/>
              <a:gd name="connsiteX56" fmla="*/ 7702 w 10000"/>
              <a:gd name="connsiteY56" fmla="*/ 8337 h 10000"/>
              <a:gd name="connsiteX57" fmla="*/ 7527 w 10000"/>
              <a:gd name="connsiteY57" fmla="*/ 8095 h 10000"/>
              <a:gd name="connsiteX58" fmla="*/ 6815 w 10000"/>
              <a:gd name="connsiteY58" fmla="*/ 7692 h 10000"/>
              <a:gd name="connsiteX59" fmla="*/ 7567 w 10000"/>
              <a:gd name="connsiteY59" fmla="*/ 7319 h 10000"/>
              <a:gd name="connsiteX60" fmla="*/ 7460 w 10000"/>
              <a:gd name="connsiteY60" fmla="*/ 7046 h 10000"/>
              <a:gd name="connsiteX61" fmla="*/ 7742 w 10000"/>
              <a:gd name="connsiteY61" fmla="*/ 6190 h 10000"/>
              <a:gd name="connsiteX62" fmla="*/ 8024 w 10000"/>
              <a:gd name="connsiteY62" fmla="*/ 6028 h 10000"/>
              <a:gd name="connsiteX63" fmla="*/ 8212 w 10000"/>
              <a:gd name="connsiteY63" fmla="*/ 5595 h 10000"/>
              <a:gd name="connsiteX64" fmla="*/ 8427 w 10000"/>
              <a:gd name="connsiteY64" fmla="*/ 5353 h 10000"/>
              <a:gd name="connsiteX65" fmla="*/ 8602 w 10000"/>
              <a:gd name="connsiteY65" fmla="*/ 5141 h 10000"/>
              <a:gd name="connsiteX66" fmla="*/ 8710 w 10000"/>
              <a:gd name="connsiteY66" fmla="*/ 4819 h 10000"/>
              <a:gd name="connsiteX67" fmla="*/ 8777 w 10000"/>
              <a:gd name="connsiteY67" fmla="*/ 4627 h 10000"/>
              <a:gd name="connsiteX68" fmla="*/ 8858 w 10000"/>
              <a:gd name="connsiteY68" fmla="*/ 4466 h 10000"/>
              <a:gd name="connsiteX69" fmla="*/ 8992 w 10000"/>
              <a:gd name="connsiteY69" fmla="*/ 3710 h 10000"/>
              <a:gd name="connsiteX70" fmla="*/ 9355 w 10000"/>
              <a:gd name="connsiteY70" fmla="*/ 2933 h 10000"/>
              <a:gd name="connsiteX71" fmla="*/ 10000 w 10000"/>
              <a:gd name="connsiteY71" fmla="*/ 2419 h 10000"/>
              <a:gd name="connsiteX72" fmla="*/ 9422 w 10000"/>
              <a:gd name="connsiteY72" fmla="*/ 2046 h 10000"/>
              <a:gd name="connsiteX73" fmla="*/ 9247 w 10000"/>
              <a:gd name="connsiteY73" fmla="*/ 1855 h 10000"/>
              <a:gd name="connsiteX74" fmla="*/ 9099 w 10000"/>
              <a:gd name="connsiteY74" fmla="*/ 1482 h 10000"/>
              <a:gd name="connsiteX75" fmla="*/ 8387 w 10000"/>
              <a:gd name="connsiteY75" fmla="*/ 222 h 10000"/>
              <a:gd name="connsiteX76" fmla="*/ 8132 w 10000"/>
              <a:gd name="connsiteY76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433 w 10000"/>
              <a:gd name="connsiteY36" fmla="*/ 8095 h 10000"/>
              <a:gd name="connsiteX37" fmla="*/ 2836 w 10000"/>
              <a:gd name="connsiteY37" fmla="*/ 8498 h 10000"/>
              <a:gd name="connsiteX38" fmla="*/ 3051 w 10000"/>
              <a:gd name="connsiteY38" fmla="*/ 8740 h 10000"/>
              <a:gd name="connsiteX39" fmla="*/ 3118 w 10000"/>
              <a:gd name="connsiteY39" fmla="*/ 8821 h 10000"/>
              <a:gd name="connsiteX40" fmla="*/ 3226 w 10000"/>
              <a:gd name="connsiteY40" fmla="*/ 8871 h 10000"/>
              <a:gd name="connsiteX41" fmla="*/ 3441 w 10000"/>
              <a:gd name="connsiteY41" fmla="*/ 9032 h 10000"/>
              <a:gd name="connsiteX42" fmla="*/ 4839 w 10000"/>
              <a:gd name="connsiteY42" fmla="*/ 9385 h 10000"/>
              <a:gd name="connsiteX43" fmla="*/ 5376 w 10000"/>
              <a:gd name="connsiteY43" fmla="*/ 9738 h 10000"/>
              <a:gd name="connsiteX44" fmla="*/ 5632 w 10000"/>
              <a:gd name="connsiteY44" fmla="*/ 9919 h 10000"/>
              <a:gd name="connsiteX45" fmla="*/ 5954 w 10000"/>
              <a:gd name="connsiteY45" fmla="*/ 10000 h 10000"/>
              <a:gd name="connsiteX46" fmla="*/ 6384 w 10000"/>
              <a:gd name="connsiteY46" fmla="*/ 9950 h 10000"/>
              <a:gd name="connsiteX47" fmla="*/ 6922 w 10000"/>
              <a:gd name="connsiteY47" fmla="*/ 9839 h 10000"/>
              <a:gd name="connsiteX48" fmla="*/ 7272 w 10000"/>
              <a:gd name="connsiteY48" fmla="*/ 9758 h 10000"/>
              <a:gd name="connsiteX49" fmla="*/ 6989 w 10000"/>
              <a:gd name="connsiteY49" fmla="*/ 9788 h 10000"/>
              <a:gd name="connsiteX50" fmla="*/ 7245 w 10000"/>
              <a:gd name="connsiteY50" fmla="*/ 9738 h 10000"/>
              <a:gd name="connsiteX51" fmla="*/ 7312 w 10000"/>
              <a:gd name="connsiteY51" fmla="*/ 9516 h 10000"/>
              <a:gd name="connsiteX52" fmla="*/ 7527 w 10000"/>
              <a:gd name="connsiteY52" fmla="*/ 9435 h 10000"/>
              <a:gd name="connsiteX53" fmla="*/ 8320 w 10000"/>
              <a:gd name="connsiteY53" fmla="*/ 9254 h 10000"/>
              <a:gd name="connsiteX54" fmla="*/ 8280 w 10000"/>
              <a:gd name="connsiteY54" fmla="*/ 8982 h 10000"/>
              <a:gd name="connsiteX55" fmla="*/ 8132 w 10000"/>
              <a:gd name="connsiteY55" fmla="*/ 8659 h 10000"/>
              <a:gd name="connsiteX56" fmla="*/ 7702 w 10000"/>
              <a:gd name="connsiteY56" fmla="*/ 8337 h 10000"/>
              <a:gd name="connsiteX57" fmla="*/ 7527 w 10000"/>
              <a:gd name="connsiteY57" fmla="*/ 8095 h 10000"/>
              <a:gd name="connsiteX58" fmla="*/ 6815 w 10000"/>
              <a:gd name="connsiteY58" fmla="*/ 7692 h 10000"/>
              <a:gd name="connsiteX59" fmla="*/ 7567 w 10000"/>
              <a:gd name="connsiteY59" fmla="*/ 7319 h 10000"/>
              <a:gd name="connsiteX60" fmla="*/ 7460 w 10000"/>
              <a:gd name="connsiteY60" fmla="*/ 7046 h 10000"/>
              <a:gd name="connsiteX61" fmla="*/ 7742 w 10000"/>
              <a:gd name="connsiteY61" fmla="*/ 6190 h 10000"/>
              <a:gd name="connsiteX62" fmla="*/ 8024 w 10000"/>
              <a:gd name="connsiteY62" fmla="*/ 6028 h 10000"/>
              <a:gd name="connsiteX63" fmla="*/ 8212 w 10000"/>
              <a:gd name="connsiteY63" fmla="*/ 5595 h 10000"/>
              <a:gd name="connsiteX64" fmla="*/ 8427 w 10000"/>
              <a:gd name="connsiteY64" fmla="*/ 5353 h 10000"/>
              <a:gd name="connsiteX65" fmla="*/ 8602 w 10000"/>
              <a:gd name="connsiteY65" fmla="*/ 5141 h 10000"/>
              <a:gd name="connsiteX66" fmla="*/ 8710 w 10000"/>
              <a:gd name="connsiteY66" fmla="*/ 4819 h 10000"/>
              <a:gd name="connsiteX67" fmla="*/ 8777 w 10000"/>
              <a:gd name="connsiteY67" fmla="*/ 4627 h 10000"/>
              <a:gd name="connsiteX68" fmla="*/ 8858 w 10000"/>
              <a:gd name="connsiteY68" fmla="*/ 4466 h 10000"/>
              <a:gd name="connsiteX69" fmla="*/ 8992 w 10000"/>
              <a:gd name="connsiteY69" fmla="*/ 3710 h 10000"/>
              <a:gd name="connsiteX70" fmla="*/ 9355 w 10000"/>
              <a:gd name="connsiteY70" fmla="*/ 2933 h 10000"/>
              <a:gd name="connsiteX71" fmla="*/ 10000 w 10000"/>
              <a:gd name="connsiteY71" fmla="*/ 2419 h 10000"/>
              <a:gd name="connsiteX72" fmla="*/ 9422 w 10000"/>
              <a:gd name="connsiteY72" fmla="*/ 2046 h 10000"/>
              <a:gd name="connsiteX73" fmla="*/ 9247 w 10000"/>
              <a:gd name="connsiteY73" fmla="*/ 1855 h 10000"/>
              <a:gd name="connsiteX74" fmla="*/ 9099 w 10000"/>
              <a:gd name="connsiteY74" fmla="*/ 1482 h 10000"/>
              <a:gd name="connsiteX75" fmla="*/ 8387 w 10000"/>
              <a:gd name="connsiteY75" fmla="*/ 222 h 10000"/>
              <a:gd name="connsiteX76" fmla="*/ 8132 w 10000"/>
              <a:gd name="connsiteY76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836 w 10000"/>
              <a:gd name="connsiteY36" fmla="*/ 8498 h 10000"/>
              <a:gd name="connsiteX37" fmla="*/ 3051 w 10000"/>
              <a:gd name="connsiteY37" fmla="*/ 8740 h 10000"/>
              <a:gd name="connsiteX38" fmla="*/ 3118 w 10000"/>
              <a:gd name="connsiteY38" fmla="*/ 8821 h 10000"/>
              <a:gd name="connsiteX39" fmla="*/ 3226 w 10000"/>
              <a:gd name="connsiteY39" fmla="*/ 8871 h 10000"/>
              <a:gd name="connsiteX40" fmla="*/ 3441 w 10000"/>
              <a:gd name="connsiteY40" fmla="*/ 9032 h 10000"/>
              <a:gd name="connsiteX41" fmla="*/ 4839 w 10000"/>
              <a:gd name="connsiteY41" fmla="*/ 9385 h 10000"/>
              <a:gd name="connsiteX42" fmla="*/ 5376 w 10000"/>
              <a:gd name="connsiteY42" fmla="*/ 9738 h 10000"/>
              <a:gd name="connsiteX43" fmla="*/ 5632 w 10000"/>
              <a:gd name="connsiteY43" fmla="*/ 9919 h 10000"/>
              <a:gd name="connsiteX44" fmla="*/ 5954 w 10000"/>
              <a:gd name="connsiteY44" fmla="*/ 10000 h 10000"/>
              <a:gd name="connsiteX45" fmla="*/ 6384 w 10000"/>
              <a:gd name="connsiteY45" fmla="*/ 9950 h 10000"/>
              <a:gd name="connsiteX46" fmla="*/ 6922 w 10000"/>
              <a:gd name="connsiteY46" fmla="*/ 9839 h 10000"/>
              <a:gd name="connsiteX47" fmla="*/ 7272 w 10000"/>
              <a:gd name="connsiteY47" fmla="*/ 9758 h 10000"/>
              <a:gd name="connsiteX48" fmla="*/ 6989 w 10000"/>
              <a:gd name="connsiteY48" fmla="*/ 9788 h 10000"/>
              <a:gd name="connsiteX49" fmla="*/ 7245 w 10000"/>
              <a:gd name="connsiteY49" fmla="*/ 9738 h 10000"/>
              <a:gd name="connsiteX50" fmla="*/ 7312 w 10000"/>
              <a:gd name="connsiteY50" fmla="*/ 9516 h 10000"/>
              <a:gd name="connsiteX51" fmla="*/ 7527 w 10000"/>
              <a:gd name="connsiteY51" fmla="*/ 9435 h 10000"/>
              <a:gd name="connsiteX52" fmla="*/ 8320 w 10000"/>
              <a:gd name="connsiteY52" fmla="*/ 9254 h 10000"/>
              <a:gd name="connsiteX53" fmla="*/ 8280 w 10000"/>
              <a:gd name="connsiteY53" fmla="*/ 8982 h 10000"/>
              <a:gd name="connsiteX54" fmla="*/ 8132 w 10000"/>
              <a:gd name="connsiteY54" fmla="*/ 8659 h 10000"/>
              <a:gd name="connsiteX55" fmla="*/ 7702 w 10000"/>
              <a:gd name="connsiteY55" fmla="*/ 8337 h 10000"/>
              <a:gd name="connsiteX56" fmla="*/ 7527 w 10000"/>
              <a:gd name="connsiteY56" fmla="*/ 8095 h 10000"/>
              <a:gd name="connsiteX57" fmla="*/ 6815 w 10000"/>
              <a:gd name="connsiteY57" fmla="*/ 7692 h 10000"/>
              <a:gd name="connsiteX58" fmla="*/ 7567 w 10000"/>
              <a:gd name="connsiteY58" fmla="*/ 7319 h 10000"/>
              <a:gd name="connsiteX59" fmla="*/ 7460 w 10000"/>
              <a:gd name="connsiteY59" fmla="*/ 7046 h 10000"/>
              <a:gd name="connsiteX60" fmla="*/ 7742 w 10000"/>
              <a:gd name="connsiteY60" fmla="*/ 6190 h 10000"/>
              <a:gd name="connsiteX61" fmla="*/ 8024 w 10000"/>
              <a:gd name="connsiteY61" fmla="*/ 6028 h 10000"/>
              <a:gd name="connsiteX62" fmla="*/ 8212 w 10000"/>
              <a:gd name="connsiteY62" fmla="*/ 5595 h 10000"/>
              <a:gd name="connsiteX63" fmla="*/ 8427 w 10000"/>
              <a:gd name="connsiteY63" fmla="*/ 5353 h 10000"/>
              <a:gd name="connsiteX64" fmla="*/ 8602 w 10000"/>
              <a:gd name="connsiteY64" fmla="*/ 5141 h 10000"/>
              <a:gd name="connsiteX65" fmla="*/ 8710 w 10000"/>
              <a:gd name="connsiteY65" fmla="*/ 4819 h 10000"/>
              <a:gd name="connsiteX66" fmla="*/ 8777 w 10000"/>
              <a:gd name="connsiteY66" fmla="*/ 4627 h 10000"/>
              <a:gd name="connsiteX67" fmla="*/ 8858 w 10000"/>
              <a:gd name="connsiteY67" fmla="*/ 4466 h 10000"/>
              <a:gd name="connsiteX68" fmla="*/ 8992 w 10000"/>
              <a:gd name="connsiteY68" fmla="*/ 3710 h 10000"/>
              <a:gd name="connsiteX69" fmla="*/ 9355 w 10000"/>
              <a:gd name="connsiteY69" fmla="*/ 2933 h 10000"/>
              <a:gd name="connsiteX70" fmla="*/ 10000 w 10000"/>
              <a:gd name="connsiteY70" fmla="*/ 2419 h 10000"/>
              <a:gd name="connsiteX71" fmla="*/ 9422 w 10000"/>
              <a:gd name="connsiteY71" fmla="*/ 2046 h 10000"/>
              <a:gd name="connsiteX72" fmla="*/ 9247 w 10000"/>
              <a:gd name="connsiteY72" fmla="*/ 1855 h 10000"/>
              <a:gd name="connsiteX73" fmla="*/ 9099 w 10000"/>
              <a:gd name="connsiteY73" fmla="*/ 1482 h 10000"/>
              <a:gd name="connsiteX74" fmla="*/ 8387 w 10000"/>
              <a:gd name="connsiteY74" fmla="*/ 222 h 10000"/>
              <a:gd name="connsiteX75" fmla="*/ 8132 w 10000"/>
              <a:gd name="connsiteY75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3051 w 10000"/>
              <a:gd name="connsiteY36" fmla="*/ 8740 h 10000"/>
              <a:gd name="connsiteX37" fmla="*/ 3118 w 10000"/>
              <a:gd name="connsiteY37" fmla="*/ 8821 h 10000"/>
              <a:gd name="connsiteX38" fmla="*/ 3226 w 10000"/>
              <a:gd name="connsiteY38" fmla="*/ 8871 h 10000"/>
              <a:gd name="connsiteX39" fmla="*/ 3441 w 10000"/>
              <a:gd name="connsiteY39" fmla="*/ 9032 h 10000"/>
              <a:gd name="connsiteX40" fmla="*/ 4839 w 10000"/>
              <a:gd name="connsiteY40" fmla="*/ 9385 h 10000"/>
              <a:gd name="connsiteX41" fmla="*/ 5376 w 10000"/>
              <a:gd name="connsiteY41" fmla="*/ 9738 h 10000"/>
              <a:gd name="connsiteX42" fmla="*/ 5632 w 10000"/>
              <a:gd name="connsiteY42" fmla="*/ 9919 h 10000"/>
              <a:gd name="connsiteX43" fmla="*/ 5954 w 10000"/>
              <a:gd name="connsiteY43" fmla="*/ 10000 h 10000"/>
              <a:gd name="connsiteX44" fmla="*/ 6384 w 10000"/>
              <a:gd name="connsiteY44" fmla="*/ 9950 h 10000"/>
              <a:gd name="connsiteX45" fmla="*/ 6922 w 10000"/>
              <a:gd name="connsiteY45" fmla="*/ 9839 h 10000"/>
              <a:gd name="connsiteX46" fmla="*/ 7272 w 10000"/>
              <a:gd name="connsiteY46" fmla="*/ 9758 h 10000"/>
              <a:gd name="connsiteX47" fmla="*/ 6989 w 10000"/>
              <a:gd name="connsiteY47" fmla="*/ 9788 h 10000"/>
              <a:gd name="connsiteX48" fmla="*/ 7245 w 10000"/>
              <a:gd name="connsiteY48" fmla="*/ 9738 h 10000"/>
              <a:gd name="connsiteX49" fmla="*/ 7312 w 10000"/>
              <a:gd name="connsiteY49" fmla="*/ 9516 h 10000"/>
              <a:gd name="connsiteX50" fmla="*/ 7527 w 10000"/>
              <a:gd name="connsiteY50" fmla="*/ 9435 h 10000"/>
              <a:gd name="connsiteX51" fmla="*/ 8320 w 10000"/>
              <a:gd name="connsiteY51" fmla="*/ 9254 h 10000"/>
              <a:gd name="connsiteX52" fmla="*/ 8280 w 10000"/>
              <a:gd name="connsiteY52" fmla="*/ 8982 h 10000"/>
              <a:gd name="connsiteX53" fmla="*/ 8132 w 10000"/>
              <a:gd name="connsiteY53" fmla="*/ 8659 h 10000"/>
              <a:gd name="connsiteX54" fmla="*/ 7702 w 10000"/>
              <a:gd name="connsiteY54" fmla="*/ 8337 h 10000"/>
              <a:gd name="connsiteX55" fmla="*/ 7527 w 10000"/>
              <a:gd name="connsiteY55" fmla="*/ 8095 h 10000"/>
              <a:gd name="connsiteX56" fmla="*/ 6815 w 10000"/>
              <a:gd name="connsiteY56" fmla="*/ 7692 h 10000"/>
              <a:gd name="connsiteX57" fmla="*/ 7567 w 10000"/>
              <a:gd name="connsiteY57" fmla="*/ 7319 h 10000"/>
              <a:gd name="connsiteX58" fmla="*/ 7460 w 10000"/>
              <a:gd name="connsiteY58" fmla="*/ 7046 h 10000"/>
              <a:gd name="connsiteX59" fmla="*/ 7742 w 10000"/>
              <a:gd name="connsiteY59" fmla="*/ 6190 h 10000"/>
              <a:gd name="connsiteX60" fmla="*/ 8024 w 10000"/>
              <a:gd name="connsiteY60" fmla="*/ 6028 h 10000"/>
              <a:gd name="connsiteX61" fmla="*/ 8212 w 10000"/>
              <a:gd name="connsiteY61" fmla="*/ 5595 h 10000"/>
              <a:gd name="connsiteX62" fmla="*/ 8427 w 10000"/>
              <a:gd name="connsiteY62" fmla="*/ 5353 h 10000"/>
              <a:gd name="connsiteX63" fmla="*/ 8602 w 10000"/>
              <a:gd name="connsiteY63" fmla="*/ 5141 h 10000"/>
              <a:gd name="connsiteX64" fmla="*/ 8710 w 10000"/>
              <a:gd name="connsiteY64" fmla="*/ 4819 h 10000"/>
              <a:gd name="connsiteX65" fmla="*/ 8777 w 10000"/>
              <a:gd name="connsiteY65" fmla="*/ 4627 h 10000"/>
              <a:gd name="connsiteX66" fmla="*/ 8858 w 10000"/>
              <a:gd name="connsiteY66" fmla="*/ 4466 h 10000"/>
              <a:gd name="connsiteX67" fmla="*/ 8992 w 10000"/>
              <a:gd name="connsiteY67" fmla="*/ 3710 h 10000"/>
              <a:gd name="connsiteX68" fmla="*/ 9355 w 10000"/>
              <a:gd name="connsiteY68" fmla="*/ 2933 h 10000"/>
              <a:gd name="connsiteX69" fmla="*/ 10000 w 10000"/>
              <a:gd name="connsiteY69" fmla="*/ 2419 h 10000"/>
              <a:gd name="connsiteX70" fmla="*/ 9422 w 10000"/>
              <a:gd name="connsiteY70" fmla="*/ 2046 h 10000"/>
              <a:gd name="connsiteX71" fmla="*/ 9247 w 10000"/>
              <a:gd name="connsiteY71" fmla="*/ 1855 h 10000"/>
              <a:gd name="connsiteX72" fmla="*/ 9099 w 10000"/>
              <a:gd name="connsiteY72" fmla="*/ 1482 h 10000"/>
              <a:gd name="connsiteX73" fmla="*/ 8387 w 10000"/>
              <a:gd name="connsiteY73" fmla="*/ 222 h 10000"/>
              <a:gd name="connsiteX74" fmla="*/ 8132 w 10000"/>
              <a:gd name="connsiteY74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3051 w 10000"/>
              <a:gd name="connsiteY36" fmla="*/ 8740 h 10000"/>
              <a:gd name="connsiteX37" fmla="*/ 3226 w 10000"/>
              <a:gd name="connsiteY37" fmla="*/ 8871 h 10000"/>
              <a:gd name="connsiteX38" fmla="*/ 3441 w 10000"/>
              <a:gd name="connsiteY38" fmla="*/ 9032 h 10000"/>
              <a:gd name="connsiteX39" fmla="*/ 4839 w 10000"/>
              <a:gd name="connsiteY39" fmla="*/ 9385 h 10000"/>
              <a:gd name="connsiteX40" fmla="*/ 5376 w 10000"/>
              <a:gd name="connsiteY40" fmla="*/ 9738 h 10000"/>
              <a:gd name="connsiteX41" fmla="*/ 5632 w 10000"/>
              <a:gd name="connsiteY41" fmla="*/ 9919 h 10000"/>
              <a:gd name="connsiteX42" fmla="*/ 5954 w 10000"/>
              <a:gd name="connsiteY42" fmla="*/ 10000 h 10000"/>
              <a:gd name="connsiteX43" fmla="*/ 6384 w 10000"/>
              <a:gd name="connsiteY43" fmla="*/ 9950 h 10000"/>
              <a:gd name="connsiteX44" fmla="*/ 6922 w 10000"/>
              <a:gd name="connsiteY44" fmla="*/ 9839 h 10000"/>
              <a:gd name="connsiteX45" fmla="*/ 7272 w 10000"/>
              <a:gd name="connsiteY45" fmla="*/ 9758 h 10000"/>
              <a:gd name="connsiteX46" fmla="*/ 6989 w 10000"/>
              <a:gd name="connsiteY46" fmla="*/ 9788 h 10000"/>
              <a:gd name="connsiteX47" fmla="*/ 7245 w 10000"/>
              <a:gd name="connsiteY47" fmla="*/ 9738 h 10000"/>
              <a:gd name="connsiteX48" fmla="*/ 7312 w 10000"/>
              <a:gd name="connsiteY48" fmla="*/ 9516 h 10000"/>
              <a:gd name="connsiteX49" fmla="*/ 7527 w 10000"/>
              <a:gd name="connsiteY49" fmla="*/ 9435 h 10000"/>
              <a:gd name="connsiteX50" fmla="*/ 8320 w 10000"/>
              <a:gd name="connsiteY50" fmla="*/ 9254 h 10000"/>
              <a:gd name="connsiteX51" fmla="*/ 8280 w 10000"/>
              <a:gd name="connsiteY51" fmla="*/ 8982 h 10000"/>
              <a:gd name="connsiteX52" fmla="*/ 8132 w 10000"/>
              <a:gd name="connsiteY52" fmla="*/ 8659 h 10000"/>
              <a:gd name="connsiteX53" fmla="*/ 7702 w 10000"/>
              <a:gd name="connsiteY53" fmla="*/ 8337 h 10000"/>
              <a:gd name="connsiteX54" fmla="*/ 7527 w 10000"/>
              <a:gd name="connsiteY54" fmla="*/ 8095 h 10000"/>
              <a:gd name="connsiteX55" fmla="*/ 6815 w 10000"/>
              <a:gd name="connsiteY55" fmla="*/ 7692 h 10000"/>
              <a:gd name="connsiteX56" fmla="*/ 7567 w 10000"/>
              <a:gd name="connsiteY56" fmla="*/ 7319 h 10000"/>
              <a:gd name="connsiteX57" fmla="*/ 7460 w 10000"/>
              <a:gd name="connsiteY57" fmla="*/ 7046 h 10000"/>
              <a:gd name="connsiteX58" fmla="*/ 7742 w 10000"/>
              <a:gd name="connsiteY58" fmla="*/ 6190 h 10000"/>
              <a:gd name="connsiteX59" fmla="*/ 8024 w 10000"/>
              <a:gd name="connsiteY59" fmla="*/ 6028 h 10000"/>
              <a:gd name="connsiteX60" fmla="*/ 8212 w 10000"/>
              <a:gd name="connsiteY60" fmla="*/ 5595 h 10000"/>
              <a:gd name="connsiteX61" fmla="*/ 8427 w 10000"/>
              <a:gd name="connsiteY61" fmla="*/ 5353 h 10000"/>
              <a:gd name="connsiteX62" fmla="*/ 8602 w 10000"/>
              <a:gd name="connsiteY62" fmla="*/ 5141 h 10000"/>
              <a:gd name="connsiteX63" fmla="*/ 8710 w 10000"/>
              <a:gd name="connsiteY63" fmla="*/ 4819 h 10000"/>
              <a:gd name="connsiteX64" fmla="*/ 8777 w 10000"/>
              <a:gd name="connsiteY64" fmla="*/ 4627 h 10000"/>
              <a:gd name="connsiteX65" fmla="*/ 8858 w 10000"/>
              <a:gd name="connsiteY65" fmla="*/ 4466 h 10000"/>
              <a:gd name="connsiteX66" fmla="*/ 8992 w 10000"/>
              <a:gd name="connsiteY66" fmla="*/ 3710 h 10000"/>
              <a:gd name="connsiteX67" fmla="*/ 9355 w 10000"/>
              <a:gd name="connsiteY67" fmla="*/ 2933 h 10000"/>
              <a:gd name="connsiteX68" fmla="*/ 10000 w 10000"/>
              <a:gd name="connsiteY68" fmla="*/ 2419 h 10000"/>
              <a:gd name="connsiteX69" fmla="*/ 9422 w 10000"/>
              <a:gd name="connsiteY69" fmla="*/ 2046 h 10000"/>
              <a:gd name="connsiteX70" fmla="*/ 9247 w 10000"/>
              <a:gd name="connsiteY70" fmla="*/ 1855 h 10000"/>
              <a:gd name="connsiteX71" fmla="*/ 9099 w 10000"/>
              <a:gd name="connsiteY71" fmla="*/ 1482 h 10000"/>
              <a:gd name="connsiteX72" fmla="*/ 8387 w 10000"/>
              <a:gd name="connsiteY72" fmla="*/ 222 h 10000"/>
              <a:gd name="connsiteX73" fmla="*/ 8132 w 10000"/>
              <a:gd name="connsiteY73" fmla="*/ 0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4839 w 10000"/>
              <a:gd name="connsiteY2" fmla="*/ 9385 h 10000"/>
              <a:gd name="connsiteX3" fmla="*/ 5376 w 10000"/>
              <a:gd name="connsiteY3" fmla="*/ 9738 h 10000"/>
              <a:gd name="connsiteX4" fmla="*/ 5632 w 10000"/>
              <a:gd name="connsiteY4" fmla="*/ 9919 h 10000"/>
              <a:gd name="connsiteX5" fmla="*/ 5954 w 10000"/>
              <a:gd name="connsiteY5" fmla="*/ 10000 h 10000"/>
              <a:gd name="connsiteX6" fmla="*/ 6384 w 10000"/>
              <a:gd name="connsiteY6" fmla="*/ 9950 h 10000"/>
              <a:gd name="connsiteX7" fmla="*/ 6922 w 10000"/>
              <a:gd name="connsiteY7" fmla="*/ 9839 h 10000"/>
              <a:gd name="connsiteX8" fmla="*/ 7272 w 10000"/>
              <a:gd name="connsiteY8" fmla="*/ 9758 h 10000"/>
              <a:gd name="connsiteX9" fmla="*/ 6989 w 10000"/>
              <a:gd name="connsiteY9" fmla="*/ 9788 h 10000"/>
              <a:gd name="connsiteX10" fmla="*/ 7245 w 10000"/>
              <a:gd name="connsiteY10" fmla="*/ 9738 h 10000"/>
              <a:gd name="connsiteX11" fmla="*/ 7312 w 10000"/>
              <a:gd name="connsiteY11" fmla="*/ 9516 h 10000"/>
              <a:gd name="connsiteX12" fmla="*/ 7527 w 10000"/>
              <a:gd name="connsiteY12" fmla="*/ 9435 h 10000"/>
              <a:gd name="connsiteX13" fmla="*/ 8320 w 10000"/>
              <a:gd name="connsiteY13" fmla="*/ 9254 h 10000"/>
              <a:gd name="connsiteX14" fmla="*/ 8280 w 10000"/>
              <a:gd name="connsiteY14" fmla="*/ 8982 h 10000"/>
              <a:gd name="connsiteX15" fmla="*/ 8132 w 10000"/>
              <a:gd name="connsiteY15" fmla="*/ 8659 h 10000"/>
              <a:gd name="connsiteX16" fmla="*/ 7702 w 10000"/>
              <a:gd name="connsiteY16" fmla="*/ 8337 h 10000"/>
              <a:gd name="connsiteX17" fmla="*/ 7527 w 10000"/>
              <a:gd name="connsiteY17" fmla="*/ 8095 h 10000"/>
              <a:gd name="connsiteX18" fmla="*/ 6815 w 10000"/>
              <a:gd name="connsiteY18" fmla="*/ 7692 h 10000"/>
              <a:gd name="connsiteX19" fmla="*/ 7567 w 10000"/>
              <a:gd name="connsiteY19" fmla="*/ 7319 h 10000"/>
              <a:gd name="connsiteX20" fmla="*/ 7460 w 10000"/>
              <a:gd name="connsiteY20" fmla="*/ 7046 h 10000"/>
              <a:gd name="connsiteX21" fmla="*/ 7742 w 10000"/>
              <a:gd name="connsiteY21" fmla="*/ 6190 h 10000"/>
              <a:gd name="connsiteX22" fmla="*/ 8024 w 10000"/>
              <a:gd name="connsiteY22" fmla="*/ 6028 h 10000"/>
              <a:gd name="connsiteX23" fmla="*/ 8212 w 10000"/>
              <a:gd name="connsiteY23" fmla="*/ 5595 h 10000"/>
              <a:gd name="connsiteX24" fmla="*/ 8427 w 10000"/>
              <a:gd name="connsiteY24" fmla="*/ 5353 h 10000"/>
              <a:gd name="connsiteX25" fmla="*/ 8602 w 10000"/>
              <a:gd name="connsiteY25" fmla="*/ 5141 h 10000"/>
              <a:gd name="connsiteX26" fmla="*/ 8710 w 10000"/>
              <a:gd name="connsiteY26" fmla="*/ 4819 h 10000"/>
              <a:gd name="connsiteX27" fmla="*/ 8777 w 10000"/>
              <a:gd name="connsiteY27" fmla="*/ 4627 h 10000"/>
              <a:gd name="connsiteX28" fmla="*/ 8858 w 10000"/>
              <a:gd name="connsiteY28" fmla="*/ 4466 h 10000"/>
              <a:gd name="connsiteX29" fmla="*/ 8992 w 10000"/>
              <a:gd name="connsiteY29" fmla="*/ 3710 h 10000"/>
              <a:gd name="connsiteX30" fmla="*/ 9355 w 10000"/>
              <a:gd name="connsiteY30" fmla="*/ 2933 h 10000"/>
              <a:gd name="connsiteX31" fmla="*/ 10000 w 10000"/>
              <a:gd name="connsiteY31" fmla="*/ 2419 h 10000"/>
              <a:gd name="connsiteX32" fmla="*/ 9422 w 10000"/>
              <a:gd name="connsiteY32" fmla="*/ 2046 h 10000"/>
              <a:gd name="connsiteX33" fmla="*/ 9247 w 10000"/>
              <a:gd name="connsiteY33" fmla="*/ 1855 h 10000"/>
              <a:gd name="connsiteX34" fmla="*/ 9099 w 10000"/>
              <a:gd name="connsiteY34" fmla="*/ 1482 h 10000"/>
              <a:gd name="connsiteX35" fmla="*/ 8387 w 10000"/>
              <a:gd name="connsiteY35" fmla="*/ 222 h 10000"/>
              <a:gd name="connsiteX36" fmla="*/ 8132 w 10000"/>
              <a:gd name="connsiteY36" fmla="*/ 0 h 10000"/>
              <a:gd name="connsiteX37" fmla="*/ 7890 w 10000"/>
              <a:gd name="connsiteY37" fmla="*/ 161 h 10000"/>
              <a:gd name="connsiteX38" fmla="*/ 7702 w 10000"/>
              <a:gd name="connsiteY38" fmla="*/ 272 h 10000"/>
              <a:gd name="connsiteX39" fmla="*/ 7634 w 10000"/>
              <a:gd name="connsiteY39" fmla="*/ 464 h 10000"/>
              <a:gd name="connsiteX40" fmla="*/ 7137 w 10000"/>
              <a:gd name="connsiteY40" fmla="*/ 595 h 10000"/>
              <a:gd name="connsiteX41" fmla="*/ 6841 w 10000"/>
              <a:gd name="connsiteY41" fmla="*/ 756 h 10000"/>
              <a:gd name="connsiteX42" fmla="*/ 6492 w 10000"/>
              <a:gd name="connsiteY42" fmla="*/ 625 h 10000"/>
              <a:gd name="connsiteX43" fmla="*/ 6022 w 10000"/>
              <a:gd name="connsiteY43" fmla="*/ 514 h 10000"/>
              <a:gd name="connsiteX44" fmla="*/ 5202 w 10000"/>
              <a:gd name="connsiteY44" fmla="*/ 625 h 10000"/>
              <a:gd name="connsiteX45" fmla="*/ 1828 w 10000"/>
              <a:gd name="connsiteY45" fmla="*/ 595 h 10000"/>
              <a:gd name="connsiteX46" fmla="*/ 1868 w 10000"/>
              <a:gd name="connsiteY46" fmla="*/ 1401 h 10000"/>
              <a:gd name="connsiteX47" fmla="*/ 1290 w 10000"/>
              <a:gd name="connsiteY47" fmla="*/ 1482 h 10000"/>
              <a:gd name="connsiteX48" fmla="*/ 1075 w 10000"/>
              <a:gd name="connsiteY48" fmla="*/ 3125 h 10000"/>
              <a:gd name="connsiteX49" fmla="*/ 712 w 10000"/>
              <a:gd name="connsiteY49" fmla="*/ 3740 h 10000"/>
              <a:gd name="connsiteX50" fmla="*/ 645 w 10000"/>
              <a:gd name="connsiteY50" fmla="*/ 3982 h 10000"/>
              <a:gd name="connsiteX51" fmla="*/ 430 w 10000"/>
              <a:gd name="connsiteY51" fmla="*/ 4224 h 10000"/>
              <a:gd name="connsiteX52" fmla="*/ 363 w 10000"/>
              <a:gd name="connsiteY52" fmla="*/ 4304 h 10000"/>
              <a:gd name="connsiteX53" fmla="*/ 323 w 10000"/>
              <a:gd name="connsiteY53" fmla="*/ 4516 h 10000"/>
              <a:gd name="connsiteX54" fmla="*/ 108 w 10000"/>
              <a:gd name="connsiteY54" fmla="*/ 4597 h 10000"/>
              <a:gd name="connsiteX55" fmla="*/ 215 w 10000"/>
              <a:gd name="connsiteY55" fmla="*/ 4869 h 10000"/>
              <a:gd name="connsiteX56" fmla="*/ 175 w 10000"/>
              <a:gd name="connsiteY56" fmla="*/ 4980 h 10000"/>
              <a:gd name="connsiteX57" fmla="*/ 67 w 10000"/>
              <a:gd name="connsiteY57" fmla="*/ 5000 h 10000"/>
              <a:gd name="connsiteX58" fmla="*/ 0 w 10000"/>
              <a:gd name="connsiteY58" fmla="*/ 5161 h 10000"/>
              <a:gd name="connsiteX59" fmla="*/ 323 w 10000"/>
              <a:gd name="connsiteY59" fmla="*/ 5302 h 10000"/>
              <a:gd name="connsiteX60" fmla="*/ 685 w 10000"/>
              <a:gd name="connsiteY60" fmla="*/ 5887 h 10000"/>
              <a:gd name="connsiteX61" fmla="*/ 645 w 10000"/>
              <a:gd name="connsiteY61" fmla="*/ 6210 h 10000"/>
              <a:gd name="connsiteX62" fmla="*/ 1008 w 10000"/>
              <a:gd name="connsiteY62" fmla="*/ 6321 h 10000"/>
              <a:gd name="connsiteX63" fmla="*/ 1116 w 10000"/>
              <a:gd name="connsiteY63" fmla="*/ 6563 h 10000"/>
              <a:gd name="connsiteX64" fmla="*/ 1116 w 10000"/>
              <a:gd name="connsiteY64" fmla="*/ 6915 h 10000"/>
              <a:gd name="connsiteX65" fmla="*/ 1614 w 10000"/>
              <a:gd name="connsiteY65" fmla="*/ 6595 h 10000"/>
              <a:gd name="connsiteX66" fmla="*/ 2492 w 10000"/>
              <a:gd name="connsiteY66" fmla="*/ 6505 h 10000"/>
              <a:gd name="connsiteX67" fmla="*/ 1546 w 10000"/>
              <a:gd name="connsiteY67" fmla="*/ 7480 h 10000"/>
              <a:gd name="connsiteX68" fmla="*/ 1761 w 10000"/>
              <a:gd name="connsiteY68" fmla="*/ 7530 h 10000"/>
              <a:gd name="connsiteX69" fmla="*/ 2043 w 10000"/>
              <a:gd name="connsiteY69" fmla="*/ 7692 h 10000"/>
              <a:gd name="connsiteX70" fmla="*/ 2110 w 10000"/>
              <a:gd name="connsiteY70" fmla="*/ 7772 h 10000"/>
              <a:gd name="connsiteX71" fmla="*/ 2083 w 10000"/>
              <a:gd name="connsiteY71" fmla="*/ 7853 h 10000"/>
              <a:gd name="connsiteX72" fmla="*/ 3446 w 10000"/>
              <a:gd name="connsiteY72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632 w 10000"/>
              <a:gd name="connsiteY3" fmla="*/ 9919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6989 w 10000"/>
              <a:gd name="connsiteY8" fmla="*/ 9788 h 10000"/>
              <a:gd name="connsiteX9" fmla="*/ 7245 w 10000"/>
              <a:gd name="connsiteY9" fmla="*/ 9738 h 10000"/>
              <a:gd name="connsiteX10" fmla="*/ 7312 w 10000"/>
              <a:gd name="connsiteY10" fmla="*/ 9516 h 10000"/>
              <a:gd name="connsiteX11" fmla="*/ 7527 w 10000"/>
              <a:gd name="connsiteY11" fmla="*/ 9435 h 10000"/>
              <a:gd name="connsiteX12" fmla="*/ 8320 w 10000"/>
              <a:gd name="connsiteY12" fmla="*/ 9254 h 10000"/>
              <a:gd name="connsiteX13" fmla="*/ 8280 w 10000"/>
              <a:gd name="connsiteY13" fmla="*/ 8982 h 10000"/>
              <a:gd name="connsiteX14" fmla="*/ 8132 w 10000"/>
              <a:gd name="connsiteY14" fmla="*/ 8659 h 10000"/>
              <a:gd name="connsiteX15" fmla="*/ 7702 w 10000"/>
              <a:gd name="connsiteY15" fmla="*/ 8337 h 10000"/>
              <a:gd name="connsiteX16" fmla="*/ 7527 w 10000"/>
              <a:gd name="connsiteY16" fmla="*/ 8095 h 10000"/>
              <a:gd name="connsiteX17" fmla="*/ 6815 w 10000"/>
              <a:gd name="connsiteY17" fmla="*/ 7692 h 10000"/>
              <a:gd name="connsiteX18" fmla="*/ 7567 w 10000"/>
              <a:gd name="connsiteY18" fmla="*/ 7319 h 10000"/>
              <a:gd name="connsiteX19" fmla="*/ 7460 w 10000"/>
              <a:gd name="connsiteY19" fmla="*/ 7046 h 10000"/>
              <a:gd name="connsiteX20" fmla="*/ 7742 w 10000"/>
              <a:gd name="connsiteY20" fmla="*/ 6190 h 10000"/>
              <a:gd name="connsiteX21" fmla="*/ 8024 w 10000"/>
              <a:gd name="connsiteY21" fmla="*/ 6028 h 10000"/>
              <a:gd name="connsiteX22" fmla="*/ 8212 w 10000"/>
              <a:gd name="connsiteY22" fmla="*/ 5595 h 10000"/>
              <a:gd name="connsiteX23" fmla="*/ 8427 w 10000"/>
              <a:gd name="connsiteY23" fmla="*/ 5353 h 10000"/>
              <a:gd name="connsiteX24" fmla="*/ 8602 w 10000"/>
              <a:gd name="connsiteY24" fmla="*/ 5141 h 10000"/>
              <a:gd name="connsiteX25" fmla="*/ 8710 w 10000"/>
              <a:gd name="connsiteY25" fmla="*/ 4819 h 10000"/>
              <a:gd name="connsiteX26" fmla="*/ 8777 w 10000"/>
              <a:gd name="connsiteY26" fmla="*/ 4627 h 10000"/>
              <a:gd name="connsiteX27" fmla="*/ 8858 w 10000"/>
              <a:gd name="connsiteY27" fmla="*/ 4466 h 10000"/>
              <a:gd name="connsiteX28" fmla="*/ 8992 w 10000"/>
              <a:gd name="connsiteY28" fmla="*/ 3710 h 10000"/>
              <a:gd name="connsiteX29" fmla="*/ 9355 w 10000"/>
              <a:gd name="connsiteY29" fmla="*/ 2933 h 10000"/>
              <a:gd name="connsiteX30" fmla="*/ 10000 w 10000"/>
              <a:gd name="connsiteY30" fmla="*/ 2419 h 10000"/>
              <a:gd name="connsiteX31" fmla="*/ 9422 w 10000"/>
              <a:gd name="connsiteY31" fmla="*/ 2046 h 10000"/>
              <a:gd name="connsiteX32" fmla="*/ 9247 w 10000"/>
              <a:gd name="connsiteY32" fmla="*/ 1855 h 10000"/>
              <a:gd name="connsiteX33" fmla="*/ 9099 w 10000"/>
              <a:gd name="connsiteY33" fmla="*/ 1482 h 10000"/>
              <a:gd name="connsiteX34" fmla="*/ 8387 w 10000"/>
              <a:gd name="connsiteY34" fmla="*/ 222 h 10000"/>
              <a:gd name="connsiteX35" fmla="*/ 8132 w 10000"/>
              <a:gd name="connsiteY35" fmla="*/ 0 h 10000"/>
              <a:gd name="connsiteX36" fmla="*/ 7890 w 10000"/>
              <a:gd name="connsiteY36" fmla="*/ 161 h 10000"/>
              <a:gd name="connsiteX37" fmla="*/ 7702 w 10000"/>
              <a:gd name="connsiteY37" fmla="*/ 272 h 10000"/>
              <a:gd name="connsiteX38" fmla="*/ 7634 w 10000"/>
              <a:gd name="connsiteY38" fmla="*/ 464 h 10000"/>
              <a:gd name="connsiteX39" fmla="*/ 7137 w 10000"/>
              <a:gd name="connsiteY39" fmla="*/ 595 h 10000"/>
              <a:gd name="connsiteX40" fmla="*/ 6841 w 10000"/>
              <a:gd name="connsiteY40" fmla="*/ 756 h 10000"/>
              <a:gd name="connsiteX41" fmla="*/ 6492 w 10000"/>
              <a:gd name="connsiteY41" fmla="*/ 625 h 10000"/>
              <a:gd name="connsiteX42" fmla="*/ 6022 w 10000"/>
              <a:gd name="connsiteY42" fmla="*/ 514 h 10000"/>
              <a:gd name="connsiteX43" fmla="*/ 5202 w 10000"/>
              <a:gd name="connsiteY43" fmla="*/ 625 h 10000"/>
              <a:gd name="connsiteX44" fmla="*/ 1828 w 10000"/>
              <a:gd name="connsiteY44" fmla="*/ 595 h 10000"/>
              <a:gd name="connsiteX45" fmla="*/ 1868 w 10000"/>
              <a:gd name="connsiteY45" fmla="*/ 1401 h 10000"/>
              <a:gd name="connsiteX46" fmla="*/ 1290 w 10000"/>
              <a:gd name="connsiteY46" fmla="*/ 1482 h 10000"/>
              <a:gd name="connsiteX47" fmla="*/ 1075 w 10000"/>
              <a:gd name="connsiteY47" fmla="*/ 3125 h 10000"/>
              <a:gd name="connsiteX48" fmla="*/ 712 w 10000"/>
              <a:gd name="connsiteY48" fmla="*/ 3740 h 10000"/>
              <a:gd name="connsiteX49" fmla="*/ 645 w 10000"/>
              <a:gd name="connsiteY49" fmla="*/ 3982 h 10000"/>
              <a:gd name="connsiteX50" fmla="*/ 430 w 10000"/>
              <a:gd name="connsiteY50" fmla="*/ 4224 h 10000"/>
              <a:gd name="connsiteX51" fmla="*/ 363 w 10000"/>
              <a:gd name="connsiteY51" fmla="*/ 4304 h 10000"/>
              <a:gd name="connsiteX52" fmla="*/ 323 w 10000"/>
              <a:gd name="connsiteY52" fmla="*/ 4516 h 10000"/>
              <a:gd name="connsiteX53" fmla="*/ 108 w 10000"/>
              <a:gd name="connsiteY53" fmla="*/ 4597 h 10000"/>
              <a:gd name="connsiteX54" fmla="*/ 215 w 10000"/>
              <a:gd name="connsiteY54" fmla="*/ 4869 h 10000"/>
              <a:gd name="connsiteX55" fmla="*/ 175 w 10000"/>
              <a:gd name="connsiteY55" fmla="*/ 4980 h 10000"/>
              <a:gd name="connsiteX56" fmla="*/ 67 w 10000"/>
              <a:gd name="connsiteY56" fmla="*/ 5000 h 10000"/>
              <a:gd name="connsiteX57" fmla="*/ 0 w 10000"/>
              <a:gd name="connsiteY57" fmla="*/ 5161 h 10000"/>
              <a:gd name="connsiteX58" fmla="*/ 323 w 10000"/>
              <a:gd name="connsiteY58" fmla="*/ 5302 h 10000"/>
              <a:gd name="connsiteX59" fmla="*/ 685 w 10000"/>
              <a:gd name="connsiteY59" fmla="*/ 5887 h 10000"/>
              <a:gd name="connsiteX60" fmla="*/ 645 w 10000"/>
              <a:gd name="connsiteY60" fmla="*/ 6210 h 10000"/>
              <a:gd name="connsiteX61" fmla="*/ 1008 w 10000"/>
              <a:gd name="connsiteY61" fmla="*/ 6321 h 10000"/>
              <a:gd name="connsiteX62" fmla="*/ 1116 w 10000"/>
              <a:gd name="connsiteY62" fmla="*/ 6563 h 10000"/>
              <a:gd name="connsiteX63" fmla="*/ 1116 w 10000"/>
              <a:gd name="connsiteY63" fmla="*/ 6915 h 10000"/>
              <a:gd name="connsiteX64" fmla="*/ 1614 w 10000"/>
              <a:gd name="connsiteY64" fmla="*/ 6595 h 10000"/>
              <a:gd name="connsiteX65" fmla="*/ 2492 w 10000"/>
              <a:gd name="connsiteY65" fmla="*/ 6505 h 10000"/>
              <a:gd name="connsiteX66" fmla="*/ 1546 w 10000"/>
              <a:gd name="connsiteY66" fmla="*/ 7480 h 10000"/>
              <a:gd name="connsiteX67" fmla="*/ 1761 w 10000"/>
              <a:gd name="connsiteY67" fmla="*/ 7530 h 10000"/>
              <a:gd name="connsiteX68" fmla="*/ 2043 w 10000"/>
              <a:gd name="connsiteY68" fmla="*/ 7692 h 10000"/>
              <a:gd name="connsiteX69" fmla="*/ 2110 w 10000"/>
              <a:gd name="connsiteY69" fmla="*/ 7772 h 10000"/>
              <a:gd name="connsiteX70" fmla="*/ 2083 w 10000"/>
              <a:gd name="connsiteY70" fmla="*/ 7853 h 10000"/>
              <a:gd name="connsiteX71" fmla="*/ 3446 w 10000"/>
              <a:gd name="connsiteY71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6989 w 10000"/>
              <a:gd name="connsiteY7" fmla="*/ 9788 h 10000"/>
              <a:gd name="connsiteX8" fmla="*/ 7245 w 10000"/>
              <a:gd name="connsiteY8" fmla="*/ 9738 h 10000"/>
              <a:gd name="connsiteX9" fmla="*/ 7312 w 10000"/>
              <a:gd name="connsiteY9" fmla="*/ 9516 h 10000"/>
              <a:gd name="connsiteX10" fmla="*/ 7527 w 10000"/>
              <a:gd name="connsiteY10" fmla="*/ 9435 h 10000"/>
              <a:gd name="connsiteX11" fmla="*/ 8320 w 10000"/>
              <a:gd name="connsiteY11" fmla="*/ 9254 h 10000"/>
              <a:gd name="connsiteX12" fmla="*/ 8280 w 10000"/>
              <a:gd name="connsiteY12" fmla="*/ 8982 h 10000"/>
              <a:gd name="connsiteX13" fmla="*/ 8132 w 10000"/>
              <a:gd name="connsiteY13" fmla="*/ 8659 h 10000"/>
              <a:gd name="connsiteX14" fmla="*/ 7702 w 10000"/>
              <a:gd name="connsiteY14" fmla="*/ 8337 h 10000"/>
              <a:gd name="connsiteX15" fmla="*/ 7527 w 10000"/>
              <a:gd name="connsiteY15" fmla="*/ 8095 h 10000"/>
              <a:gd name="connsiteX16" fmla="*/ 6815 w 10000"/>
              <a:gd name="connsiteY16" fmla="*/ 7692 h 10000"/>
              <a:gd name="connsiteX17" fmla="*/ 7567 w 10000"/>
              <a:gd name="connsiteY17" fmla="*/ 7319 h 10000"/>
              <a:gd name="connsiteX18" fmla="*/ 7460 w 10000"/>
              <a:gd name="connsiteY18" fmla="*/ 7046 h 10000"/>
              <a:gd name="connsiteX19" fmla="*/ 7742 w 10000"/>
              <a:gd name="connsiteY19" fmla="*/ 6190 h 10000"/>
              <a:gd name="connsiteX20" fmla="*/ 8024 w 10000"/>
              <a:gd name="connsiteY20" fmla="*/ 6028 h 10000"/>
              <a:gd name="connsiteX21" fmla="*/ 8212 w 10000"/>
              <a:gd name="connsiteY21" fmla="*/ 5595 h 10000"/>
              <a:gd name="connsiteX22" fmla="*/ 8427 w 10000"/>
              <a:gd name="connsiteY22" fmla="*/ 5353 h 10000"/>
              <a:gd name="connsiteX23" fmla="*/ 8602 w 10000"/>
              <a:gd name="connsiteY23" fmla="*/ 5141 h 10000"/>
              <a:gd name="connsiteX24" fmla="*/ 8710 w 10000"/>
              <a:gd name="connsiteY24" fmla="*/ 4819 h 10000"/>
              <a:gd name="connsiteX25" fmla="*/ 8777 w 10000"/>
              <a:gd name="connsiteY25" fmla="*/ 4627 h 10000"/>
              <a:gd name="connsiteX26" fmla="*/ 8858 w 10000"/>
              <a:gd name="connsiteY26" fmla="*/ 4466 h 10000"/>
              <a:gd name="connsiteX27" fmla="*/ 8992 w 10000"/>
              <a:gd name="connsiteY27" fmla="*/ 3710 h 10000"/>
              <a:gd name="connsiteX28" fmla="*/ 9355 w 10000"/>
              <a:gd name="connsiteY28" fmla="*/ 2933 h 10000"/>
              <a:gd name="connsiteX29" fmla="*/ 10000 w 10000"/>
              <a:gd name="connsiteY29" fmla="*/ 2419 h 10000"/>
              <a:gd name="connsiteX30" fmla="*/ 9422 w 10000"/>
              <a:gd name="connsiteY30" fmla="*/ 2046 h 10000"/>
              <a:gd name="connsiteX31" fmla="*/ 9247 w 10000"/>
              <a:gd name="connsiteY31" fmla="*/ 1855 h 10000"/>
              <a:gd name="connsiteX32" fmla="*/ 9099 w 10000"/>
              <a:gd name="connsiteY32" fmla="*/ 1482 h 10000"/>
              <a:gd name="connsiteX33" fmla="*/ 8387 w 10000"/>
              <a:gd name="connsiteY33" fmla="*/ 222 h 10000"/>
              <a:gd name="connsiteX34" fmla="*/ 8132 w 10000"/>
              <a:gd name="connsiteY34" fmla="*/ 0 h 10000"/>
              <a:gd name="connsiteX35" fmla="*/ 7890 w 10000"/>
              <a:gd name="connsiteY35" fmla="*/ 161 h 10000"/>
              <a:gd name="connsiteX36" fmla="*/ 7702 w 10000"/>
              <a:gd name="connsiteY36" fmla="*/ 272 h 10000"/>
              <a:gd name="connsiteX37" fmla="*/ 7634 w 10000"/>
              <a:gd name="connsiteY37" fmla="*/ 464 h 10000"/>
              <a:gd name="connsiteX38" fmla="*/ 7137 w 10000"/>
              <a:gd name="connsiteY38" fmla="*/ 595 h 10000"/>
              <a:gd name="connsiteX39" fmla="*/ 6841 w 10000"/>
              <a:gd name="connsiteY39" fmla="*/ 756 h 10000"/>
              <a:gd name="connsiteX40" fmla="*/ 6492 w 10000"/>
              <a:gd name="connsiteY40" fmla="*/ 625 h 10000"/>
              <a:gd name="connsiteX41" fmla="*/ 6022 w 10000"/>
              <a:gd name="connsiteY41" fmla="*/ 514 h 10000"/>
              <a:gd name="connsiteX42" fmla="*/ 5202 w 10000"/>
              <a:gd name="connsiteY42" fmla="*/ 625 h 10000"/>
              <a:gd name="connsiteX43" fmla="*/ 1828 w 10000"/>
              <a:gd name="connsiteY43" fmla="*/ 595 h 10000"/>
              <a:gd name="connsiteX44" fmla="*/ 1868 w 10000"/>
              <a:gd name="connsiteY44" fmla="*/ 1401 h 10000"/>
              <a:gd name="connsiteX45" fmla="*/ 1290 w 10000"/>
              <a:gd name="connsiteY45" fmla="*/ 1482 h 10000"/>
              <a:gd name="connsiteX46" fmla="*/ 1075 w 10000"/>
              <a:gd name="connsiteY46" fmla="*/ 3125 h 10000"/>
              <a:gd name="connsiteX47" fmla="*/ 712 w 10000"/>
              <a:gd name="connsiteY47" fmla="*/ 3740 h 10000"/>
              <a:gd name="connsiteX48" fmla="*/ 645 w 10000"/>
              <a:gd name="connsiteY48" fmla="*/ 3982 h 10000"/>
              <a:gd name="connsiteX49" fmla="*/ 430 w 10000"/>
              <a:gd name="connsiteY49" fmla="*/ 4224 h 10000"/>
              <a:gd name="connsiteX50" fmla="*/ 363 w 10000"/>
              <a:gd name="connsiteY50" fmla="*/ 4304 h 10000"/>
              <a:gd name="connsiteX51" fmla="*/ 323 w 10000"/>
              <a:gd name="connsiteY51" fmla="*/ 4516 h 10000"/>
              <a:gd name="connsiteX52" fmla="*/ 108 w 10000"/>
              <a:gd name="connsiteY52" fmla="*/ 4597 h 10000"/>
              <a:gd name="connsiteX53" fmla="*/ 215 w 10000"/>
              <a:gd name="connsiteY53" fmla="*/ 4869 h 10000"/>
              <a:gd name="connsiteX54" fmla="*/ 175 w 10000"/>
              <a:gd name="connsiteY54" fmla="*/ 4980 h 10000"/>
              <a:gd name="connsiteX55" fmla="*/ 67 w 10000"/>
              <a:gd name="connsiteY55" fmla="*/ 5000 h 10000"/>
              <a:gd name="connsiteX56" fmla="*/ 0 w 10000"/>
              <a:gd name="connsiteY56" fmla="*/ 5161 h 10000"/>
              <a:gd name="connsiteX57" fmla="*/ 323 w 10000"/>
              <a:gd name="connsiteY57" fmla="*/ 5302 h 10000"/>
              <a:gd name="connsiteX58" fmla="*/ 685 w 10000"/>
              <a:gd name="connsiteY58" fmla="*/ 5887 h 10000"/>
              <a:gd name="connsiteX59" fmla="*/ 645 w 10000"/>
              <a:gd name="connsiteY59" fmla="*/ 6210 h 10000"/>
              <a:gd name="connsiteX60" fmla="*/ 1008 w 10000"/>
              <a:gd name="connsiteY60" fmla="*/ 6321 h 10000"/>
              <a:gd name="connsiteX61" fmla="*/ 1116 w 10000"/>
              <a:gd name="connsiteY61" fmla="*/ 6563 h 10000"/>
              <a:gd name="connsiteX62" fmla="*/ 1116 w 10000"/>
              <a:gd name="connsiteY62" fmla="*/ 6915 h 10000"/>
              <a:gd name="connsiteX63" fmla="*/ 1614 w 10000"/>
              <a:gd name="connsiteY63" fmla="*/ 6595 h 10000"/>
              <a:gd name="connsiteX64" fmla="*/ 2492 w 10000"/>
              <a:gd name="connsiteY64" fmla="*/ 6505 h 10000"/>
              <a:gd name="connsiteX65" fmla="*/ 1546 w 10000"/>
              <a:gd name="connsiteY65" fmla="*/ 7480 h 10000"/>
              <a:gd name="connsiteX66" fmla="*/ 1761 w 10000"/>
              <a:gd name="connsiteY66" fmla="*/ 7530 h 10000"/>
              <a:gd name="connsiteX67" fmla="*/ 2043 w 10000"/>
              <a:gd name="connsiteY67" fmla="*/ 7692 h 10000"/>
              <a:gd name="connsiteX68" fmla="*/ 2110 w 10000"/>
              <a:gd name="connsiteY68" fmla="*/ 7772 h 10000"/>
              <a:gd name="connsiteX69" fmla="*/ 2083 w 10000"/>
              <a:gd name="connsiteY69" fmla="*/ 7853 h 10000"/>
              <a:gd name="connsiteX70" fmla="*/ 3446 w 10000"/>
              <a:gd name="connsiteY70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245 w 10000"/>
              <a:gd name="connsiteY7" fmla="*/ 973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595 h 10000"/>
              <a:gd name="connsiteX63" fmla="*/ 2492 w 10000"/>
              <a:gd name="connsiteY63" fmla="*/ 6505 h 10000"/>
              <a:gd name="connsiteX64" fmla="*/ 1546 w 10000"/>
              <a:gd name="connsiteY64" fmla="*/ 7480 h 10000"/>
              <a:gd name="connsiteX65" fmla="*/ 1761 w 10000"/>
              <a:gd name="connsiteY65" fmla="*/ 7530 h 10000"/>
              <a:gd name="connsiteX66" fmla="*/ 2043 w 10000"/>
              <a:gd name="connsiteY66" fmla="*/ 7692 h 10000"/>
              <a:gd name="connsiteX67" fmla="*/ 2110 w 10000"/>
              <a:gd name="connsiteY67" fmla="*/ 7772 h 10000"/>
              <a:gd name="connsiteX68" fmla="*/ 2083 w 10000"/>
              <a:gd name="connsiteY68" fmla="*/ 7853 h 10000"/>
              <a:gd name="connsiteX69" fmla="*/ 3446 w 10000"/>
              <a:gd name="connsiteY69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595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10 w 10000"/>
              <a:gd name="connsiteY62" fmla="*/ 6377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10 w 10000"/>
              <a:gd name="connsiteY62" fmla="*/ 6377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163 w 10000"/>
              <a:gd name="connsiteY62" fmla="*/ 6824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163 w 10000"/>
              <a:gd name="connsiteY62" fmla="*/ 6611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32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32 h 10000"/>
              <a:gd name="connsiteX65" fmla="*/ 2526 w 10000"/>
              <a:gd name="connsiteY65" fmla="*/ 6454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446 w 10000"/>
              <a:gd name="connsiteY68" fmla="*/ 9047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446 w 10000"/>
              <a:gd name="connsiteY68" fmla="*/ 9047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929 w 10000"/>
              <a:gd name="connsiteY68" fmla="*/ 6986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929 w 10000"/>
              <a:gd name="connsiteY68" fmla="*/ 6986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2979 w 10000"/>
              <a:gd name="connsiteY0" fmla="*/ 6826 h 10000"/>
              <a:gd name="connsiteX1" fmla="*/ 3986 w 10000"/>
              <a:gd name="connsiteY1" fmla="*/ 6971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524 w 10000"/>
              <a:gd name="connsiteY0" fmla="*/ 6379 h 10000"/>
              <a:gd name="connsiteX1" fmla="*/ 3986 w 10000"/>
              <a:gd name="connsiteY1" fmla="*/ 6971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986 w 10000"/>
              <a:gd name="connsiteY0" fmla="*/ 6971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06 w 10000"/>
              <a:gd name="connsiteY67" fmla="*/ 6890 h 10000"/>
              <a:gd name="connsiteX0" fmla="*/ 3852 w 10000"/>
              <a:gd name="connsiteY0" fmla="*/ 6891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06 w 10000"/>
              <a:gd name="connsiteY67" fmla="*/ 6890 h 10000"/>
              <a:gd name="connsiteX0" fmla="*/ 3852 w 10000"/>
              <a:gd name="connsiteY0" fmla="*/ 6891 h 10000"/>
              <a:gd name="connsiteX1" fmla="*/ 3997 w 10000"/>
              <a:gd name="connsiteY1" fmla="*/ 696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852 w 10000"/>
              <a:gd name="connsiteY0" fmla="*/ 6891 h 10000"/>
              <a:gd name="connsiteX1" fmla="*/ 3997 w 10000"/>
              <a:gd name="connsiteY1" fmla="*/ 6962 h 10000"/>
              <a:gd name="connsiteX2" fmla="*/ 4871 w 10000"/>
              <a:gd name="connsiteY2" fmla="*/ 6810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975 w 10000"/>
              <a:gd name="connsiteY0" fmla="*/ 7091 h 10000"/>
              <a:gd name="connsiteX1" fmla="*/ 3997 w 10000"/>
              <a:gd name="connsiteY1" fmla="*/ 6962 h 10000"/>
              <a:gd name="connsiteX2" fmla="*/ 4871 w 10000"/>
              <a:gd name="connsiteY2" fmla="*/ 6810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997 w 10000"/>
              <a:gd name="connsiteY0" fmla="*/ 6962 h 10000"/>
              <a:gd name="connsiteX1" fmla="*/ 4871 w 10000"/>
              <a:gd name="connsiteY1" fmla="*/ 6810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71 w 10000"/>
              <a:gd name="connsiteY1" fmla="*/ 6810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71 w 10000"/>
              <a:gd name="connsiteY1" fmla="*/ 6810 h 10000"/>
              <a:gd name="connsiteX2" fmla="*/ 4892 w 10000"/>
              <a:gd name="connsiteY2" fmla="*/ 6898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781 w 10000"/>
              <a:gd name="connsiteY0" fmla="*/ 6874 h 10000"/>
              <a:gd name="connsiteX1" fmla="*/ 4892 w 10000"/>
              <a:gd name="connsiteY1" fmla="*/ 6898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92 w 10000"/>
              <a:gd name="connsiteY1" fmla="*/ 6898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57 w 10000"/>
              <a:gd name="connsiteY68" fmla="*/ 7162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57 w 10000"/>
              <a:gd name="connsiteY67" fmla="*/ 7162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250 w 10000"/>
              <a:gd name="connsiteY67" fmla="*/ 6851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4430 w 10000"/>
              <a:gd name="connsiteY1" fmla="*/ 7206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9950"/>
              <a:gd name="connsiteX1" fmla="*/ 4430 w 10000"/>
              <a:gd name="connsiteY1" fmla="*/ 7206 h 9950"/>
              <a:gd name="connsiteX2" fmla="*/ 4699 w 10000"/>
              <a:gd name="connsiteY2" fmla="*/ 6805 h 9950"/>
              <a:gd name="connsiteX3" fmla="*/ 6384 w 10000"/>
              <a:gd name="connsiteY3" fmla="*/ 9950 h 9950"/>
              <a:gd name="connsiteX4" fmla="*/ 6922 w 10000"/>
              <a:gd name="connsiteY4" fmla="*/ 9839 h 9950"/>
              <a:gd name="connsiteX5" fmla="*/ 7272 w 10000"/>
              <a:gd name="connsiteY5" fmla="*/ 9758 h 9950"/>
              <a:gd name="connsiteX6" fmla="*/ 7312 w 10000"/>
              <a:gd name="connsiteY6" fmla="*/ 9516 h 9950"/>
              <a:gd name="connsiteX7" fmla="*/ 7527 w 10000"/>
              <a:gd name="connsiteY7" fmla="*/ 9435 h 9950"/>
              <a:gd name="connsiteX8" fmla="*/ 8320 w 10000"/>
              <a:gd name="connsiteY8" fmla="*/ 9254 h 9950"/>
              <a:gd name="connsiteX9" fmla="*/ 8280 w 10000"/>
              <a:gd name="connsiteY9" fmla="*/ 8982 h 9950"/>
              <a:gd name="connsiteX10" fmla="*/ 8132 w 10000"/>
              <a:gd name="connsiteY10" fmla="*/ 8659 h 9950"/>
              <a:gd name="connsiteX11" fmla="*/ 7702 w 10000"/>
              <a:gd name="connsiteY11" fmla="*/ 8337 h 9950"/>
              <a:gd name="connsiteX12" fmla="*/ 7527 w 10000"/>
              <a:gd name="connsiteY12" fmla="*/ 8095 h 9950"/>
              <a:gd name="connsiteX13" fmla="*/ 6815 w 10000"/>
              <a:gd name="connsiteY13" fmla="*/ 7692 h 9950"/>
              <a:gd name="connsiteX14" fmla="*/ 7567 w 10000"/>
              <a:gd name="connsiteY14" fmla="*/ 7319 h 9950"/>
              <a:gd name="connsiteX15" fmla="*/ 7460 w 10000"/>
              <a:gd name="connsiteY15" fmla="*/ 7046 h 9950"/>
              <a:gd name="connsiteX16" fmla="*/ 7742 w 10000"/>
              <a:gd name="connsiteY16" fmla="*/ 6190 h 9950"/>
              <a:gd name="connsiteX17" fmla="*/ 8024 w 10000"/>
              <a:gd name="connsiteY17" fmla="*/ 6028 h 9950"/>
              <a:gd name="connsiteX18" fmla="*/ 8212 w 10000"/>
              <a:gd name="connsiteY18" fmla="*/ 5595 h 9950"/>
              <a:gd name="connsiteX19" fmla="*/ 8427 w 10000"/>
              <a:gd name="connsiteY19" fmla="*/ 5353 h 9950"/>
              <a:gd name="connsiteX20" fmla="*/ 8602 w 10000"/>
              <a:gd name="connsiteY20" fmla="*/ 5141 h 9950"/>
              <a:gd name="connsiteX21" fmla="*/ 8710 w 10000"/>
              <a:gd name="connsiteY21" fmla="*/ 4819 h 9950"/>
              <a:gd name="connsiteX22" fmla="*/ 8777 w 10000"/>
              <a:gd name="connsiteY22" fmla="*/ 4627 h 9950"/>
              <a:gd name="connsiteX23" fmla="*/ 8858 w 10000"/>
              <a:gd name="connsiteY23" fmla="*/ 4466 h 9950"/>
              <a:gd name="connsiteX24" fmla="*/ 8992 w 10000"/>
              <a:gd name="connsiteY24" fmla="*/ 3710 h 9950"/>
              <a:gd name="connsiteX25" fmla="*/ 9355 w 10000"/>
              <a:gd name="connsiteY25" fmla="*/ 2933 h 9950"/>
              <a:gd name="connsiteX26" fmla="*/ 10000 w 10000"/>
              <a:gd name="connsiteY26" fmla="*/ 2419 h 9950"/>
              <a:gd name="connsiteX27" fmla="*/ 9422 w 10000"/>
              <a:gd name="connsiteY27" fmla="*/ 2046 h 9950"/>
              <a:gd name="connsiteX28" fmla="*/ 9247 w 10000"/>
              <a:gd name="connsiteY28" fmla="*/ 1855 h 9950"/>
              <a:gd name="connsiteX29" fmla="*/ 9099 w 10000"/>
              <a:gd name="connsiteY29" fmla="*/ 1482 h 9950"/>
              <a:gd name="connsiteX30" fmla="*/ 8387 w 10000"/>
              <a:gd name="connsiteY30" fmla="*/ 222 h 9950"/>
              <a:gd name="connsiteX31" fmla="*/ 8132 w 10000"/>
              <a:gd name="connsiteY31" fmla="*/ 0 h 9950"/>
              <a:gd name="connsiteX32" fmla="*/ 7890 w 10000"/>
              <a:gd name="connsiteY32" fmla="*/ 161 h 9950"/>
              <a:gd name="connsiteX33" fmla="*/ 7702 w 10000"/>
              <a:gd name="connsiteY33" fmla="*/ 272 h 9950"/>
              <a:gd name="connsiteX34" fmla="*/ 7634 w 10000"/>
              <a:gd name="connsiteY34" fmla="*/ 464 h 9950"/>
              <a:gd name="connsiteX35" fmla="*/ 7137 w 10000"/>
              <a:gd name="connsiteY35" fmla="*/ 595 h 9950"/>
              <a:gd name="connsiteX36" fmla="*/ 6841 w 10000"/>
              <a:gd name="connsiteY36" fmla="*/ 756 h 9950"/>
              <a:gd name="connsiteX37" fmla="*/ 6492 w 10000"/>
              <a:gd name="connsiteY37" fmla="*/ 625 h 9950"/>
              <a:gd name="connsiteX38" fmla="*/ 6022 w 10000"/>
              <a:gd name="connsiteY38" fmla="*/ 514 h 9950"/>
              <a:gd name="connsiteX39" fmla="*/ 5202 w 10000"/>
              <a:gd name="connsiteY39" fmla="*/ 625 h 9950"/>
              <a:gd name="connsiteX40" fmla="*/ 1828 w 10000"/>
              <a:gd name="connsiteY40" fmla="*/ 595 h 9950"/>
              <a:gd name="connsiteX41" fmla="*/ 1868 w 10000"/>
              <a:gd name="connsiteY41" fmla="*/ 1401 h 9950"/>
              <a:gd name="connsiteX42" fmla="*/ 1290 w 10000"/>
              <a:gd name="connsiteY42" fmla="*/ 1482 h 9950"/>
              <a:gd name="connsiteX43" fmla="*/ 1075 w 10000"/>
              <a:gd name="connsiteY43" fmla="*/ 3125 h 9950"/>
              <a:gd name="connsiteX44" fmla="*/ 712 w 10000"/>
              <a:gd name="connsiteY44" fmla="*/ 3740 h 9950"/>
              <a:gd name="connsiteX45" fmla="*/ 645 w 10000"/>
              <a:gd name="connsiteY45" fmla="*/ 3982 h 9950"/>
              <a:gd name="connsiteX46" fmla="*/ 430 w 10000"/>
              <a:gd name="connsiteY46" fmla="*/ 4224 h 9950"/>
              <a:gd name="connsiteX47" fmla="*/ 363 w 10000"/>
              <a:gd name="connsiteY47" fmla="*/ 4304 h 9950"/>
              <a:gd name="connsiteX48" fmla="*/ 323 w 10000"/>
              <a:gd name="connsiteY48" fmla="*/ 4516 h 9950"/>
              <a:gd name="connsiteX49" fmla="*/ 108 w 10000"/>
              <a:gd name="connsiteY49" fmla="*/ 4597 h 9950"/>
              <a:gd name="connsiteX50" fmla="*/ 215 w 10000"/>
              <a:gd name="connsiteY50" fmla="*/ 4869 h 9950"/>
              <a:gd name="connsiteX51" fmla="*/ 175 w 10000"/>
              <a:gd name="connsiteY51" fmla="*/ 4980 h 9950"/>
              <a:gd name="connsiteX52" fmla="*/ 67 w 10000"/>
              <a:gd name="connsiteY52" fmla="*/ 5000 h 9950"/>
              <a:gd name="connsiteX53" fmla="*/ 0 w 10000"/>
              <a:gd name="connsiteY53" fmla="*/ 5161 h 9950"/>
              <a:gd name="connsiteX54" fmla="*/ 323 w 10000"/>
              <a:gd name="connsiteY54" fmla="*/ 5302 h 9950"/>
              <a:gd name="connsiteX55" fmla="*/ 685 w 10000"/>
              <a:gd name="connsiteY55" fmla="*/ 5887 h 9950"/>
              <a:gd name="connsiteX56" fmla="*/ 645 w 10000"/>
              <a:gd name="connsiteY56" fmla="*/ 6210 h 9950"/>
              <a:gd name="connsiteX57" fmla="*/ 1008 w 10000"/>
              <a:gd name="connsiteY57" fmla="*/ 6321 h 9950"/>
              <a:gd name="connsiteX58" fmla="*/ 1116 w 10000"/>
              <a:gd name="connsiteY58" fmla="*/ 6563 h 9950"/>
              <a:gd name="connsiteX59" fmla="*/ 1116 w 10000"/>
              <a:gd name="connsiteY59" fmla="*/ 6915 h 9950"/>
              <a:gd name="connsiteX60" fmla="*/ 1614 w 10000"/>
              <a:gd name="connsiteY60" fmla="*/ 6723 h 9950"/>
              <a:gd name="connsiteX61" fmla="*/ 1834 w 10000"/>
              <a:gd name="connsiteY61" fmla="*/ 6771 h 9950"/>
              <a:gd name="connsiteX62" fmla="*/ 1999 w 10000"/>
              <a:gd name="connsiteY62" fmla="*/ 6692 h 9950"/>
              <a:gd name="connsiteX63" fmla="*/ 2028 w 10000"/>
              <a:gd name="connsiteY63" fmla="*/ 6508 h 9950"/>
              <a:gd name="connsiteX64" fmla="*/ 2526 w 10000"/>
              <a:gd name="connsiteY64" fmla="*/ 6454 h 9950"/>
              <a:gd name="connsiteX65" fmla="*/ 2686 w 10000"/>
              <a:gd name="connsiteY65" fmla="*/ 6694 h 9950"/>
              <a:gd name="connsiteX66" fmla="*/ 2844 w 10000"/>
              <a:gd name="connsiteY66" fmla="*/ 6855 h 9950"/>
              <a:gd name="connsiteX67" fmla="*/ 3764 w 10000"/>
              <a:gd name="connsiteY67" fmla="*/ 6859 h 995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4809 w 10000"/>
              <a:gd name="connsiteY2" fmla="*/ 6625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4919 w 10000"/>
              <a:gd name="connsiteY2" fmla="*/ 6614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9888"/>
              <a:gd name="connsiteX1" fmla="*/ 4590 w 10000"/>
              <a:gd name="connsiteY1" fmla="*/ 6805 h 9888"/>
              <a:gd name="connsiteX2" fmla="*/ 4919 w 10000"/>
              <a:gd name="connsiteY2" fmla="*/ 6614 h 9888"/>
              <a:gd name="connsiteX3" fmla="*/ 5081 w 10000"/>
              <a:gd name="connsiteY3" fmla="*/ 6522 h 9888"/>
              <a:gd name="connsiteX4" fmla="*/ 6922 w 10000"/>
              <a:gd name="connsiteY4" fmla="*/ 9888 h 9888"/>
              <a:gd name="connsiteX5" fmla="*/ 7272 w 10000"/>
              <a:gd name="connsiteY5" fmla="*/ 9807 h 9888"/>
              <a:gd name="connsiteX6" fmla="*/ 7312 w 10000"/>
              <a:gd name="connsiteY6" fmla="*/ 9564 h 9888"/>
              <a:gd name="connsiteX7" fmla="*/ 7527 w 10000"/>
              <a:gd name="connsiteY7" fmla="*/ 9482 h 9888"/>
              <a:gd name="connsiteX8" fmla="*/ 8320 w 10000"/>
              <a:gd name="connsiteY8" fmla="*/ 9301 h 9888"/>
              <a:gd name="connsiteX9" fmla="*/ 8280 w 10000"/>
              <a:gd name="connsiteY9" fmla="*/ 9027 h 9888"/>
              <a:gd name="connsiteX10" fmla="*/ 8132 w 10000"/>
              <a:gd name="connsiteY10" fmla="*/ 8703 h 9888"/>
              <a:gd name="connsiteX11" fmla="*/ 7702 w 10000"/>
              <a:gd name="connsiteY11" fmla="*/ 8379 h 9888"/>
              <a:gd name="connsiteX12" fmla="*/ 7527 w 10000"/>
              <a:gd name="connsiteY12" fmla="*/ 8136 h 9888"/>
              <a:gd name="connsiteX13" fmla="*/ 6815 w 10000"/>
              <a:gd name="connsiteY13" fmla="*/ 7731 h 9888"/>
              <a:gd name="connsiteX14" fmla="*/ 7567 w 10000"/>
              <a:gd name="connsiteY14" fmla="*/ 7356 h 9888"/>
              <a:gd name="connsiteX15" fmla="*/ 7460 w 10000"/>
              <a:gd name="connsiteY15" fmla="*/ 7081 h 9888"/>
              <a:gd name="connsiteX16" fmla="*/ 7742 w 10000"/>
              <a:gd name="connsiteY16" fmla="*/ 6221 h 9888"/>
              <a:gd name="connsiteX17" fmla="*/ 8024 w 10000"/>
              <a:gd name="connsiteY17" fmla="*/ 6058 h 9888"/>
              <a:gd name="connsiteX18" fmla="*/ 8212 w 10000"/>
              <a:gd name="connsiteY18" fmla="*/ 5623 h 9888"/>
              <a:gd name="connsiteX19" fmla="*/ 8427 w 10000"/>
              <a:gd name="connsiteY19" fmla="*/ 5380 h 9888"/>
              <a:gd name="connsiteX20" fmla="*/ 8602 w 10000"/>
              <a:gd name="connsiteY20" fmla="*/ 5167 h 9888"/>
              <a:gd name="connsiteX21" fmla="*/ 8710 w 10000"/>
              <a:gd name="connsiteY21" fmla="*/ 4843 h 9888"/>
              <a:gd name="connsiteX22" fmla="*/ 8777 w 10000"/>
              <a:gd name="connsiteY22" fmla="*/ 4650 h 9888"/>
              <a:gd name="connsiteX23" fmla="*/ 8858 w 10000"/>
              <a:gd name="connsiteY23" fmla="*/ 4488 h 9888"/>
              <a:gd name="connsiteX24" fmla="*/ 8992 w 10000"/>
              <a:gd name="connsiteY24" fmla="*/ 3729 h 9888"/>
              <a:gd name="connsiteX25" fmla="*/ 9355 w 10000"/>
              <a:gd name="connsiteY25" fmla="*/ 2948 h 9888"/>
              <a:gd name="connsiteX26" fmla="*/ 10000 w 10000"/>
              <a:gd name="connsiteY26" fmla="*/ 2431 h 9888"/>
              <a:gd name="connsiteX27" fmla="*/ 9422 w 10000"/>
              <a:gd name="connsiteY27" fmla="*/ 2056 h 9888"/>
              <a:gd name="connsiteX28" fmla="*/ 9247 w 10000"/>
              <a:gd name="connsiteY28" fmla="*/ 1864 h 9888"/>
              <a:gd name="connsiteX29" fmla="*/ 9099 w 10000"/>
              <a:gd name="connsiteY29" fmla="*/ 1489 h 9888"/>
              <a:gd name="connsiteX30" fmla="*/ 8387 w 10000"/>
              <a:gd name="connsiteY30" fmla="*/ 223 h 9888"/>
              <a:gd name="connsiteX31" fmla="*/ 8132 w 10000"/>
              <a:gd name="connsiteY31" fmla="*/ 0 h 9888"/>
              <a:gd name="connsiteX32" fmla="*/ 7890 w 10000"/>
              <a:gd name="connsiteY32" fmla="*/ 162 h 9888"/>
              <a:gd name="connsiteX33" fmla="*/ 7702 w 10000"/>
              <a:gd name="connsiteY33" fmla="*/ 273 h 9888"/>
              <a:gd name="connsiteX34" fmla="*/ 7634 w 10000"/>
              <a:gd name="connsiteY34" fmla="*/ 466 h 9888"/>
              <a:gd name="connsiteX35" fmla="*/ 7137 w 10000"/>
              <a:gd name="connsiteY35" fmla="*/ 598 h 9888"/>
              <a:gd name="connsiteX36" fmla="*/ 6841 w 10000"/>
              <a:gd name="connsiteY36" fmla="*/ 760 h 9888"/>
              <a:gd name="connsiteX37" fmla="*/ 6492 w 10000"/>
              <a:gd name="connsiteY37" fmla="*/ 628 h 9888"/>
              <a:gd name="connsiteX38" fmla="*/ 6022 w 10000"/>
              <a:gd name="connsiteY38" fmla="*/ 517 h 9888"/>
              <a:gd name="connsiteX39" fmla="*/ 5202 w 10000"/>
              <a:gd name="connsiteY39" fmla="*/ 628 h 9888"/>
              <a:gd name="connsiteX40" fmla="*/ 1828 w 10000"/>
              <a:gd name="connsiteY40" fmla="*/ 598 h 9888"/>
              <a:gd name="connsiteX41" fmla="*/ 1868 w 10000"/>
              <a:gd name="connsiteY41" fmla="*/ 1408 h 9888"/>
              <a:gd name="connsiteX42" fmla="*/ 1290 w 10000"/>
              <a:gd name="connsiteY42" fmla="*/ 1489 h 9888"/>
              <a:gd name="connsiteX43" fmla="*/ 1075 w 10000"/>
              <a:gd name="connsiteY43" fmla="*/ 3141 h 9888"/>
              <a:gd name="connsiteX44" fmla="*/ 712 w 10000"/>
              <a:gd name="connsiteY44" fmla="*/ 3759 h 9888"/>
              <a:gd name="connsiteX45" fmla="*/ 645 w 10000"/>
              <a:gd name="connsiteY45" fmla="*/ 4002 h 9888"/>
              <a:gd name="connsiteX46" fmla="*/ 430 w 10000"/>
              <a:gd name="connsiteY46" fmla="*/ 4245 h 9888"/>
              <a:gd name="connsiteX47" fmla="*/ 363 w 10000"/>
              <a:gd name="connsiteY47" fmla="*/ 4326 h 9888"/>
              <a:gd name="connsiteX48" fmla="*/ 323 w 10000"/>
              <a:gd name="connsiteY48" fmla="*/ 4539 h 9888"/>
              <a:gd name="connsiteX49" fmla="*/ 108 w 10000"/>
              <a:gd name="connsiteY49" fmla="*/ 4620 h 9888"/>
              <a:gd name="connsiteX50" fmla="*/ 215 w 10000"/>
              <a:gd name="connsiteY50" fmla="*/ 4893 h 9888"/>
              <a:gd name="connsiteX51" fmla="*/ 175 w 10000"/>
              <a:gd name="connsiteY51" fmla="*/ 5005 h 9888"/>
              <a:gd name="connsiteX52" fmla="*/ 67 w 10000"/>
              <a:gd name="connsiteY52" fmla="*/ 5025 h 9888"/>
              <a:gd name="connsiteX53" fmla="*/ 0 w 10000"/>
              <a:gd name="connsiteY53" fmla="*/ 5187 h 9888"/>
              <a:gd name="connsiteX54" fmla="*/ 323 w 10000"/>
              <a:gd name="connsiteY54" fmla="*/ 5329 h 9888"/>
              <a:gd name="connsiteX55" fmla="*/ 685 w 10000"/>
              <a:gd name="connsiteY55" fmla="*/ 5917 h 9888"/>
              <a:gd name="connsiteX56" fmla="*/ 645 w 10000"/>
              <a:gd name="connsiteY56" fmla="*/ 6241 h 9888"/>
              <a:gd name="connsiteX57" fmla="*/ 1008 w 10000"/>
              <a:gd name="connsiteY57" fmla="*/ 6353 h 9888"/>
              <a:gd name="connsiteX58" fmla="*/ 1116 w 10000"/>
              <a:gd name="connsiteY58" fmla="*/ 6596 h 9888"/>
              <a:gd name="connsiteX59" fmla="*/ 1116 w 10000"/>
              <a:gd name="connsiteY59" fmla="*/ 6950 h 9888"/>
              <a:gd name="connsiteX60" fmla="*/ 1614 w 10000"/>
              <a:gd name="connsiteY60" fmla="*/ 6757 h 9888"/>
              <a:gd name="connsiteX61" fmla="*/ 1834 w 10000"/>
              <a:gd name="connsiteY61" fmla="*/ 6805 h 9888"/>
              <a:gd name="connsiteX62" fmla="*/ 1999 w 10000"/>
              <a:gd name="connsiteY62" fmla="*/ 6726 h 9888"/>
              <a:gd name="connsiteX63" fmla="*/ 2028 w 10000"/>
              <a:gd name="connsiteY63" fmla="*/ 6541 h 9888"/>
              <a:gd name="connsiteX64" fmla="*/ 2526 w 10000"/>
              <a:gd name="connsiteY64" fmla="*/ 6486 h 9888"/>
              <a:gd name="connsiteX65" fmla="*/ 2686 w 10000"/>
              <a:gd name="connsiteY65" fmla="*/ 6728 h 9888"/>
              <a:gd name="connsiteX66" fmla="*/ 2844 w 10000"/>
              <a:gd name="connsiteY66" fmla="*/ 6889 h 9888"/>
              <a:gd name="connsiteX67" fmla="*/ 3764 w 10000"/>
              <a:gd name="connsiteY67" fmla="*/ 6893 h 9888"/>
              <a:gd name="connsiteX0" fmla="*/ 3751 w 10000"/>
              <a:gd name="connsiteY0" fmla="*/ 6962 h 9923"/>
              <a:gd name="connsiteX1" fmla="*/ 4590 w 10000"/>
              <a:gd name="connsiteY1" fmla="*/ 6882 h 9923"/>
              <a:gd name="connsiteX2" fmla="*/ 4919 w 10000"/>
              <a:gd name="connsiteY2" fmla="*/ 6689 h 9923"/>
              <a:gd name="connsiteX3" fmla="*/ 5081 w 10000"/>
              <a:gd name="connsiteY3" fmla="*/ 6596 h 9923"/>
              <a:gd name="connsiteX4" fmla="*/ 5688 w 10000"/>
              <a:gd name="connsiteY4" fmla="*/ 6850 h 9923"/>
              <a:gd name="connsiteX5" fmla="*/ 7272 w 10000"/>
              <a:gd name="connsiteY5" fmla="*/ 9918 h 9923"/>
              <a:gd name="connsiteX6" fmla="*/ 7312 w 10000"/>
              <a:gd name="connsiteY6" fmla="*/ 9672 h 9923"/>
              <a:gd name="connsiteX7" fmla="*/ 7527 w 10000"/>
              <a:gd name="connsiteY7" fmla="*/ 9589 h 9923"/>
              <a:gd name="connsiteX8" fmla="*/ 8320 w 10000"/>
              <a:gd name="connsiteY8" fmla="*/ 9406 h 9923"/>
              <a:gd name="connsiteX9" fmla="*/ 8280 w 10000"/>
              <a:gd name="connsiteY9" fmla="*/ 9129 h 9923"/>
              <a:gd name="connsiteX10" fmla="*/ 8132 w 10000"/>
              <a:gd name="connsiteY10" fmla="*/ 8802 h 9923"/>
              <a:gd name="connsiteX11" fmla="*/ 7702 w 10000"/>
              <a:gd name="connsiteY11" fmla="*/ 8474 h 9923"/>
              <a:gd name="connsiteX12" fmla="*/ 7527 w 10000"/>
              <a:gd name="connsiteY12" fmla="*/ 8228 h 9923"/>
              <a:gd name="connsiteX13" fmla="*/ 6815 w 10000"/>
              <a:gd name="connsiteY13" fmla="*/ 7819 h 9923"/>
              <a:gd name="connsiteX14" fmla="*/ 7567 w 10000"/>
              <a:gd name="connsiteY14" fmla="*/ 7439 h 9923"/>
              <a:gd name="connsiteX15" fmla="*/ 7460 w 10000"/>
              <a:gd name="connsiteY15" fmla="*/ 7161 h 9923"/>
              <a:gd name="connsiteX16" fmla="*/ 7742 w 10000"/>
              <a:gd name="connsiteY16" fmla="*/ 6291 h 9923"/>
              <a:gd name="connsiteX17" fmla="*/ 8024 w 10000"/>
              <a:gd name="connsiteY17" fmla="*/ 6127 h 9923"/>
              <a:gd name="connsiteX18" fmla="*/ 8212 w 10000"/>
              <a:gd name="connsiteY18" fmla="*/ 5687 h 9923"/>
              <a:gd name="connsiteX19" fmla="*/ 8427 w 10000"/>
              <a:gd name="connsiteY19" fmla="*/ 5441 h 9923"/>
              <a:gd name="connsiteX20" fmla="*/ 8602 w 10000"/>
              <a:gd name="connsiteY20" fmla="*/ 5226 h 9923"/>
              <a:gd name="connsiteX21" fmla="*/ 8710 w 10000"/>
              <a:gd name="connsiteY21" fmla="*/ 4898 h 9923"/>
              <a:gd name="connsiteX22" fmla="*/ 8777 w 10000"/>
              <a:gd name="connsiteY22" fmla="*/ 4703 h 9923"/>
              <a:gd name="connsiteX23" fmla="*/ 8858 w 10000"/>
              <a:gd name="connsiteY23" fmla="*/ 4539 h 9923"/>
              <a:gd name="connsiteX24" fmla="*/ 8992 w 10000"/>
              <a:gd name="connsiteY24" fmla="*/ 3771 h 9923"/>
              <a:gd name="connsiteX25" fmla="*/ 9355 w 10000"/>
              <a:gd name="connsiteY25" fmla="*/ 2981 h 9923"/>
              <a:gd name="connsiteX26" fmla="*/ 10000 w 10000"/>
              <a:gd name="connsiteY26" fmla="*/ 2459 h 9923"/>
              <a:gd name="connsiteX27" fmla="*/ 9422 w 10000"/>
              <a:gd name="connsiteY27" fmla="*/ 2079 h 9923"/>
              <a:gd name="connsiteX28" fmla="*/ 9247 w 10000"/>
              <a:gd name="connsiteY28" fmla="*/ 1885 h 9923"/>
              <a:gd name="connsiteX29" fmla="*/ 9099 w 10000"/>
              <a:gd name="connsiteY29" fmla="*/ 1506 h 9923"/>
              <a:gd name="connsiteX30" fmla="*/ 8387 w 10000"/>
              <a:gd name="connsiteY30" fmla="*/ 226 h 9923"/>
              <a:gd name="connsiteX31" fmla="*/ 8132 w 10000"/>
              <a:gd name="connsiteY31" fmla="*/ 0 h 9923"/>
              <a:gd name="connsiteX32" fmla="*/ 7890 w 10000"/>
              <a:gd name="connsiteY32" fmla="*/ 164 h 9923"/>
              <a:gd name="connsiteX33" fmla="*/ 7702 w 10000"/>
              <a:gd name="connsiteY33" fmla="*/ 276 h 9923"/>
              <a:gd name="connsiteX34" fmla="*/ 7634 w 10000"/>
              <a:gd name="connsiteY34" fmla="*/ 471 h 9923"/>
              <a:gd name="connsiteX35" fmla="*/ 7137 w 10000"/>
              <a:gd name="connsiteY35" fmla="*/ 605 h 9923"/>
              <a:gd name="connsiteX36" fmla="*/ 6841 w 10000"/>
              <a:gd name="connsiteY36" fmla="*/ 769 h 9923"/>
              <a:gd name="connsiteX37" fmla="*/ 6492 w 10000"/>
              <a:gd name="connsiteY37" fmla="*/ 635 h 9923"/>
              <a:gd name="connsiteX38" fmla="*/ 6022 w 10000"/>
              <a:gd name="connsiteY38" fmla="*/ 523 h 9923"/>
              <a:gd name="connsiteX39" fmla="*/ 5202 w 10000"/>
              <a:gd name="connsiteY39" fmla="*/ 635 h 9923"/>
              <a:gd name="connsiteX40" fmla="*/ 1828 w 10000"/>
              <a:gd name="connsiteY40" fmla="*/ 605 h 9923"/>
              <a:gd name="connsiteX41" fmla="*/ 1868 w 10000"/>
              <a:gd name="connsiteY41" fmla="*/ 1424 h 9923"/>
              <a:gd name="connsiteX42" fmla="*/ 1290 w 10000"/>
              <a:gd name="connsiteY42" fmla="*/ 1506 h 9923"/>
              <a:gd name="connsiteX43" fmla="*/ 1075 w 10000"/>
              <a:gd name="connsiteY43" fmla="*/ 3177 h 9923"/>
              <a:gd name="connsiteX44" fmla="*/ 712 w 10000"/>
              <a:gd name="connsiteY44" fmla="*/ 3802 h 9923"/>
              <a:gd name="connsiteX45" fmla="*/ 645 w 10000"/>
              <a:gd name="connsiteY45" fmla="*/ 4047 h 9923"/>
              <a:gd name="connsiteX46" fmla="*/ 430 w 10000"/>
              <a:gd name="connsiteY46" fmla="*/ 4293 h 9923"/>
              <a:gd name="connsiteX47" fmla="*/ 363 w 10000"/>
              <a:gd name="connsiteY47" fmla="*/ 4375 h 9923"/>
              <a:gd name="connsiteX48" fmla="*/ 323 w 10000"/>
              <a:gd name="connsiteY48" fmla="*/ 4590 h 9923"/>
              <a:gd name="connsiteX49" fmla="*/ 108 w 10000"/>
              <a:gd name="connsiteY49" fmla="*/ 4672 h 9923"/>
              <a:gd name="connsiteX50" fmla="*/ 215 w 10000"/>
              <a:gd name="connsiteY50" fmla="*/ 4948 h 9923"/>
              <a:gd name="connsiteX51" fmla="*/ 175 w 10000"/>
              <a:gd name="connsiteY51" fmla="*/ 5062 h 9923"/>
              <a:gd name="connsiteX52" fmla="*/ 67 w 10000"/>
              <a:gd name="connsiteY52" fmla="*/ 5082 h 9923"/>
              <a:gd name="connsiteX53" fmla="*/ 0 w 10000"/>
              <a:gd name="connsiteY53" fmla="*/ 5246 h 9923"/>
              <a:gd name="connsiteX54" fmla="*/ 323 w 10000"/>
              <a:gd name="connsiteY54" fmla="*/ 5389 h 9923"/>
              <a:gd name="connsiteX55" fmla="*/ 685 w 10000"/>
              <a:gd name="connsiteY55" fmla="*/ 5984 h 9923"/>
              <a:gd name="connsiteX56" fmla="*/ 645 w 10000"/>
              <a:gd name="connsiteY56" fmla="*/ 6312 h 9923"/>
              <a:gd name="connsiteX57" fmla="*/ 1008 w 10000"/>
              <a:gd name="connsiteY57" fmla="*/ 6425 h 9923"/>
              <a:gd name="connsiteX58" fmla="*/ 1116 w 10000"/>
              <a:gd name="connsiteY58" fmla="*/ 6671 h 9923"/>
              <a:gd name="connsiteX59" fmla="*/ 1116 w 10000"/>
              <a:gd name="connsiteY59" fmla="*/ 7029 h 9923"/>
              <a:gd name="connsiteX60" fmla="*/ 1614 w 10000"/>
              <a:gd name="connsiteY60" fmla="*/ 6834 h 9923"/>
              <a:gd name="connsiteX61" fmla="*/ 1834 w 10000"/>
              <a:gd name="connsiteY61" fmla="*/ 6882 h 9923"/>
              <a:gd name="connsiteX62" fmla="*/ 1999 w 10000"/>
              <a:gd name="connsiteY62" fmla="*/ 6802 h 9923"/>
              <a:gd name="connsiteX63" fmla="*/ 2028 w 10000"/>
              <a:gd name="connsiteY63" fmla="*/ 6615 h 9923"/>
              <a:gd name="connsiteX64" fmla="*/ 2526 w 10000"/>
              <a:gd name="connsiteY64" fmla="*/ 6559 h 9923"/>
              <a:gd name="connsiteX65" fmla="*/ 2686 w 10000"/>
              <a:gd name="connsiteY65" fmla="*/ 6804 h 9923"/>
              <a:gd name="connsiteX66" fmla="*/ 2844 w 10000"/>
              <a:gd name="connsiteY66" fmla="*/ 6967 h 9923"/>
              <a:gd name="connsiteX67" fmla="*/ 3764 w 10000"/>
              <a:gd name="connsiteY67" fmla="*/ 6971 h 9923"/>
              <a:gd name="connsiteX0" fmla="*/ 3751 w 10000"/>
              <a:gd name="connsiteY0" fmla="*/ 7016 h 9747"/>
              <a:gd name="connsiteX1" fmla="*/ 4590 w 10000"/>
              <a:gd name="connsiteY1" fmla="*/ 6935 h 9747"/>
              <a:gd name="connsiteX2" fmla="*/ 4919 w 10000"/>
              <a:gd name="connsiteY2" fmla="*/ 6741 h 9747"/>
              <a:gd name="connsiteX3" fmla="*/ 5081 w 10000"/>
              <a:gd name="connsiteY3" fmla="*/ 6647 h 9747"/>
              <a:gd name="connsiteX4" fmla="*/ 5688 w 10000"/>
              <a:gd name="connsiteY4" fmla="*/ 6903 h 9747"/>
              <a:gd name="connsiteX5" fmla="*/ 6052 w 10000"/>
              <a:gd name="connsiteY5" fmla="*/ 6690 h 9747"/>
              <a:gd name="connsiteX6" fmla="*/ 7312 w 10000"/>
              <a:gd name="connsiteY6" fmla="*/ 9747 h 9747"/>
              <a:gd name="connsiteX7" fmla="*/ 7527 w 10000"/>
              <a:gd name="connsiteY7" fmla="*/ 9663 h 9747"/>
              <a:gd name="connsiteX8" fmla="*/ 8320 w 10000"/>
              <a:gd name="connsiteY8" fmla="*/ 9479 h 9747"/>
              <a:gd name="connsiteX9" fmla="*/ 8280 w 10000"/>
              <a:gd name="connsiteY9" fmla="*/ 9200 h 9747"/>
              <a:gd name="connsiteX10" fmla="*/ 8132 w 10000"/>
              <a:gd name="connsiteY10" fmla="*/ 8870 h 9747"/>
              <a:gd name="connsiteX11" fmla="*/ 7702 w 10000"/>
              <a:gd name="connsiteY11" fmla="*/ 8540 h 9747"/>
              <a:gd name="connsiteX12" fmla="*/ 7527 w 10000"/>
              <a:gd name="connsiteY12" fmla="*/ 8292 h 9747"/>
              <a:gd name="connsiteX13" fmla="*/ 6815 w 10000"/>
              <a:gd name="connsiteY13" fmla="*/ 7880 h 9747"/>
              <a:gd name="connsiteX14" fmla="*/ 7567 w 10000"/>
              <a:gd name="connsiteY14" fmla="*/ 7497 h 9747"/>
              <a:gd name="connsiteX15" fmla="*/ 7460 w 10000"/>
              <a:gd name="connsiteY15" fmla="*/ 7217 h 9747"/>
              <a:gd name="connsiteX16" fmla="*/ 7742 w 10000"/>
              <a:gd name="connsiteY16" fmla="*/ 6340 h 9747"/>
              <a:gd name="connsiteX17" fmla="*/ 8024 w 10000"/>
              <a:gd name="connsiteY17" fmla="*/ 6175 h 9747"/>
              <a:gd name="connsiteX18" fmla="*/ 8212 w 10000"/>
              <a:gd name="connsiteY18" fmla="*/ 5731 h 9747"/>
              <a:gd name="connsiteX19" fmla="*/ 8427 w 10000"/>
              <a:gd name="connsiteY19" fmla="*/ 5483 h 9747"/>
              <a:gd name="connsiteX20" fmla="*/ 8602 w 10000"/>
              <a:gd name="connsiteY20" fmla="*/ 5267 h 9747"/>
              <a:gd name="connsiteX21" fmla="*/ 8710 w 10000"/>
              <a:gd name="connsiteY21" fmla="*/ 4936 h 9747"/>
              <a:gd name="connsiteX22" fmla="*/ 8777 w 10000"/>
              <a:gd name="connsiteY22" fmla="*/ 4739 h 9747"/>
              <a:gd name="connsiteX23" fmla="*/ 8858 w 10000"/>
              <a:gd name="connsiteY23" fmla="*/ 4574 h 9747"/>
              <a:gd name="connsiteX24" fmla="*/ 8992 w 10000"/>
              <a:gd name="connsiteY24" fmla="*/ 3800 h 9747"/>
              <a:gd name="connsiteX25" fmla="*/ 9355 w 10000"/>
              <a:gd name="connsiteY25" fmla="*/ 3004 h 9747"/>
              <a:gd name="connsiteX26" fmla="*/ 10000 w 10000"/>
              <a:gd name="connsiteY26" fmla="*/ 2478 h 9747"/>
              <a:gd name="connsiteX27" fmla="*/ 9422 w 10000"/>
              <a:gd name="connsiteY27" fmla="*/ 2095 h 9747"/>
              <a:gd name="connsiteX28" fmla="*/ 9247 w 10000"/>
              <a:gd name="connsiteY28" fmla="*/ 1900 h 9747"/>
              <a:gd name="connsiteX29" fmla="*/ 9099 w 10000"/>
              <a:gd name="connsiteY29" fmla="*/ 1518 h 9747"/>
              <a:gd name="connsiteX30" fmla="*/ 8387 w 10000"/>
              <a:gd name="connsiteY30" fmla="*/ 228 h 9747"/>
              <a:gd name="connsiteX31" fmla="*/ 8132 w 10000"/>
              <a:gd name="connsiteY31" fmla="*/ 0 h 9747"/>
              <a:gd name="connsiteX32" fmla="*/ 7890 w 10000"/>
              <a:gd name="connsiteY32" fmla="*/ 165 h 9747"/>
              <a:gd name="connsiteX33" fmla="*/ 7702 w 10000"/>
              <a:gd name="connsiteY33" fmla="*/ 278 h 9747"/>
              <a:gd name="connsiteX34" fmla="*/ 7634 w 10000"/>
              <a:gd name="connsiteY34" fmla="*/ 475 h 9747"/>
              <a:gd name="connsiteX35" fmla="*/ 7137 w 10000"/>
              <a:gd name="connsiteY35" fmla="*/ 610 h 9747"/>
              <a:gd name="connsiteX36" fmla="*/ 6841 w 10000"/>
              <a:gd name="connsiteY36" fmla="*/ 775 h 9747"/>
              <a:gd name="connsiteX37" fmla="*/ 6492 w 10000"/>
              <a:gd name="connsiteY37" fmla="*/ 640 h 9747"/>
              <a:gd name="connsiteX38" fmla="*/ 6022 w 10000"/>
              <a:gd name="connsiteY38" fmla="*/ 527 h 9747"/>
              <a:gd name="connsiteX39" fmla="*/ 5202 w 10000"/>
              <a:gd name="connsiteY39" fmla="*/ 640 h 9747"/>
              <a:gd name="connsiteX40" fmla="*/ 1828 w 10000"/>
              <a:gd name="connsiteY40" fmla="*/ 610 h 9747"/>
              <a:gd name="connsiteX41" fmla="*/ 1868 w 10000"/>
              <a:gd name="connsiteY41" fmla="*/ 1435 h 9747"/>
              <a:gd name="connsiteX42" fmla="*/ 1290 w 10000"/>
              <a:gd name="connsiteY42" fmla="*/ 1518 h 9747"/>
              <a:gd name="connsiteX43" fmla="*/ 1075 w 10000"/>
              <a:gd name="connsiteY43" fmla="*/ 3202 h 9747"/>
              <a:gd name="connsiteX44" fmla="*/ 712 w 10000"/>
              <a:gd name="connsiteY44" fmla="*/ 3832 h 9747"/>
              <a:gd name="connsiteX45" fmla="*/ 645 w 10000"/>
              <a:gd name="connsiteY45" fmla="*/ 4078 h 9747"/>
              <a:gd name="connsiteX46" fmla="*/ 430 w 10000"/>
              <a:gd name="connsiteY46" fmla="*/ 4326 h 9747"/>
              <a:gd name="connsiteX47" fmla="*/ 363 w 10000"/>
              <a:gd name="connsiteY47" fmla="*/ 4409 h 9747"/>
              <a:gd name="connsiteX48" fmla="*/ 323 w 10000"/>
              <a:gd name="connsiteY48" fmla="*/ 4626 h 9747"/>
              <a:gd name="connsiteX49" fmla="*/ 108 w 10000"/>
              <a:gd name="connsiteY49" fmla="*/ 4708 h 9747"/>
              <a:gd name="connsiteX50" fmla="*/ 215 w 10000"/>
              <a:gd name="connsiteY50" fmla="*/ 4986 h 9747"/>
              <a:gd name="connsiteX51" fmla="*/ 175 w 10000"/>
              <a:gd name="connsiteY51" fmla="*/ 5101 h 9747"/>
              <a:gd name="connsiteX52" fmla="*/ 67 w 10000"/>
              <a:gd name="connsiteY52" fmla="*/ 5121 h 9747"/>
              <a:gd name="connsiteX53" fmla="*/ 0 w 10000"/>
              <a:gd name="connsiteY53" fmla="*/ 5287 h 9747"/>
              <a:gd name="connsiteX54" fmla="*/ 323 w 10000"/>
              <a:gd name="connsiteY54" fmla="*/ 5431 h 9747"/>
              <a:gd name="connsiteX55" fmla="*/ 685 w 10000"/>
              <a:gd name="connsiteY55" fmla="*/ 6030 h 9747"/>
              <a:gd name="connsiteX56" fmla="*/ 645 w 10000"/>
              <a:gd name="connsiteY56" fmla="*/ 6361 h 9747"/>
              <a:gd name="connsiteX57" fmla="*/ 1008 w 10000"/>
              <a:gd name="connsiteY57" fmla="*/ 6475 h 9747"/>
              <a:gd name="connsiteX58" fmla="*/ 1116 w 10000"/>
              <a:gd name="connsiteY58" fmla="*/ 6723 h 9747"/>
              <a:gd name="connsiteX59" fmla="*/ 1116 w 10000"/>
              <a:gd name="connsiteY59" fmla="*/ 7084 h 9747"/>
              <a:gd name="connsiteX60" fmla="*/ 1614 w 10000"/>
              <a:gd name="connsiteY60" fmla="*/ 6887 h 9747"/>
              <a:gd name="connsiteX61" fmla="*/ 1834 w 10000"/>
              <a:gd name="connsiteY61" fmla="*/ 6935 h 9747"/>
              <a:gd name="connsiteX62" fmla="*/ 1999 w 10000"/>
              <a:gd name="connsiteY62" fmla="*/ 6855 h 9747"/>
              <a:gd name="connsiteX63" fmla="*/ 2028 w 10000"/>
              <a:gd name="connsiteY63" fmla="*/ 6666 h 9747"/>
              <a:gd name="connsiteX64" fmla="*/ 2526 w 10000"/>
              <a:gd name="connsiteY64" fmla="*/ 6610 h 9747"/>
              <a:gd name="connsiteX65" fmla="*/ 2686 w 10000"/>
              <a:gd name="connsiteY65" fmla="*/ 6857 h 9747"/>
              <a:gd name="connsiteX66" fmla="*/ 2844 w 10000"/>
              <a:gd name="connsiteY66" fmla="*/ 7021 h 9747"/>
              <a:gd name="connsiteX67" fmla="*/ 3764 w 10000"/>
              <a:gd name="connsiteY67" fmla="*/ 7025 h 9747"/>
              <a:gd name="connsiteX0" fmla="*/ 3751 w 10000"/>
              <a:gd name="connsiteY0" fmla="*/ 7198 h 10000"/>
              <a:gd name="connsiteX1" fmla="*/ 4590 w 10000"/>
              <a:gd name="connsiteY1" fmla="*/ 7115 h 10000"/>
              <a:gd name="connsiteX2" fmla="*/ 4919 w 10000"/>
              <a:gd name="connsiteY2" fmla="*/ 6916 h 10000"/>
              <a:gd name="connsiteX3" fmla="*/ 5081 w 10000"/>
              <a:gd name="connsiteY3" fmla="*/ 6820 h 10000"/>
              <a:gd name="connsiteX4" fmla="*/ 5688 w 10000"/>
              <a:gd name="connsiteY4" fmla="*/ 7082 h 10000"/>
              <a:gd name="connsiteX5" fmla="*/ 6052 w 10000"/>
              <a:gd name="connsiteY5" fmla="*/ 6864 h 10000"/>
              <a:gd name="connsiteX6" fmla="*/ 7312 w 10000"/>
              <a:gd name="connsiteY6" fmla="*/ 10000 h 10000"/>
              <a:gd name="connsiteX7" fmla="*/ 7527 w 10000"/>
              <a:gd name="connsiteY7" fmla="*/ 9914 h 10000"/>
              <a:gd name="connsiteX8" fmla="*/ 8320 w 10000"/>
              <a:gd name="connsiteY8" fmla="*/ 9725 h 10000"/>
              <a:gd name="connsiteX9" fmla="*/ 8280 w 10000"/>
              <a:gd name="connsiteY9" fmla="*/ 9439 h 10000"/>
              <a:gd name="connsiteX10" fmla="*/ 8132 w 10000"/>
              <a:gd name="connsiteY10" fmla="*/ 9100 h 10000"/>
              <a:gd name="connsiteX11" fmla="*/ 7702 w 10000"/>
              <a:gd name="connsiteY11" fmla="*/ 8762 h 10000"/>
              <a:gd name="connsiteX12" fmla="*/ 7527 w 10000"/>
              <a:gd name="connsiteY12" fmla="*/ 8507 h 10000"/>
              <a:gd name="connsiteX13" fmla="*/ 6815 w 10000"/>
              <a:gd name="connsiteY13" fmla="*/ 8085 h 10000"/>
              <a:gd name="connsiteX14" fmla="*/ 7567 w 10000"/>
              <a:gd name="connsiteY14" fmla="*/ 7692 h 10000"/>
              <a:gd name="connsiteX15" fmla="*/ 7460 w 10000"/>
              <a:gd name="connsiteY15" fmla="*/ 7404 h 10000"/>
              <a:gd name="connsiteX16" fmla="*/ 7742 w 10000"/>
              <a:gd name="connsiteY16" fmla="*/ 6505 h 10000"/>
              <a:gd name="connsiteX17" fmla="*/ 8024 w 10000"/>
              <a:gd name="connsiteY17" fmla="*/ 6335 h 10000"/>
              <a:gd name="connsiteX18" fmla="*/ 8212 w 10000"/>
              <a:gd name="connsiteY18" fmla="*/ 5880 h 10000"/>
              <a:gd name="connsiteX19" fmla="*/ 8427 w 10000"/>
              <a:gd name="connsiteY19" fmla="*/ 5625 h 10000"/>
              <a:gd name="connsiteX20" fmla="*/ 8602 w 10000"/>
              <a:gd name="connsiteY20" fmla="*/ 5404 h 10000"/>
              <a:gd name="connsiteX21" fmla="*/ 8710 w 10000"/>
              <a:gd name="connsiteY21" fmla="*/ 5064 h 10000"/>
              <a:gd name="connsiteX22" fmla="*/ 8777 w 10000"/>
              <a:gd name="connsiteY22" fmla="*/ 4862 h 10000"/>
              <a:gd name="connsiteX23" fmla="*/ 8858 w 10000"/>
              <a:gd name="connsiteY23" fmla="*/ 4693 h 10000"/>
              <a:gd name="connsiteX24" fmla="*/ 8992 w 10000"/>
              <a:gd name="connsiteY24" fmla="*/ 3899 h 10000"/>
              <a:gd name="connsiteX25" fmla="*/ 9355 w 10000"/>
              <a:gd name="connsiteY25" fmla="*/ 3082 h 10000"/>
              <a:gd name="connsiteX26" fmla="*/ 10000 w 10000"/>
              <a:gd name="connsiteY26" fmla="*/ 2542 h 10000"/>
              <a:gd name="connsiteX27" fmla="*/ 9422 w 10000"/>
              <a:gd name="connsiteY27" fmla="*/ 2149 h 10000"/>
              <a:gd name="connsiteX28" fmla="*/ 9247 w 10000"/>
              <a:gd name="connsiteY28" fmla="*/ 1949 h 10000"/>
              <a:gd name="connsiteX29" fmla="*/ 9099 w 10000"/>
              <a:gd name="connsiteY29" fmla="*/ 1557 h 10000"/>
              <a:gd name="connsiteX30" fmla="*/ 8387 w 10000"/>
              <a:gd name="connsiteY30" fmla="*/ 234 h 10000"/>
              <a:gd name="connsiteX31" fmla="*/ 8132 w 10000"/>
              <a:gd name="connsiteY31" fmla="*/ 0 h 10000"/>
              <a:gd name="connsiteX32" fmla="*/ 7890 w 10000"/>
              <a:gd name="connsiteY32" fmla="*/ 169 h 10000"/>
              <a:gd name="connsiteX33" fmla="*/ 7702 w 10000"/>
              <a:gd name="connsiteY33" fmla="*/ 285 h 10000"/>
              <a:gd name="connsiteX34" fmla="*/ 7634 w 10000"/>
              <a:gd name="connsiteY34" fmla="*/ 487 h 10000"/>
              <a:gd name="connsiteX35" fmla="*/ 7137 w 10000"/>
              <a:gd name="connsiteY35" fmla="*/ 626 h 10000"/>
              <a:gd name="connsiteX36" fmla="*/ 6841 w 10000"/>
              <a:gd name="connsiteY36" fmla="*/ 795 h 10000"/>
              <a:gd name="connsiteX37" fmla="*/ 6492 w 10000"/>
              <a:gd name="connsiteY37" fmla="*/ 657 h 10000"/>
              <a:gd name="connsiteX38" fmla="*/ 6022 w 10000"/>
              <a:gd name="connsiteY38" fmla="*/ 541 h 10000"/>
              <a:gd name="connsiteX39" fmla="*/ 5202 w 10000"/>
              <a:gd name="connsiteY39" fmla="*/ 657 h 10000"/>
              <a:gd name="connsiteX40" fmla="*/ 1828 w 10000"/>
              <a:gd name="connsiteY40" fmla="*/ 626 h 10000"/>
              <a:gd name="connsiteX41" fmla="*/ 1868 w 10000"/>
              <a:gd name="connsiteY41" fmla="*/ 1472 h 10000"/>
              <a:gd name="connsiteX42" fmla="*/ 1290 w 10000"/>
              <a:gd name="connsiteY42" fmla="*/ 1557 h 10000"/>
              <a:gd name="connsiteX43" fmla="*/ 1075 w 10000"/>
              <a:gd name="connsiteY43" fmla="*/ 3285 h 10000"/>
              <a:gd name="connsiteX44" fmla="*/ 712 w 10000"/>
              <a:gd name="connsiteY44" fmla="*/ 3931 h 10000"/>
              <a:gd name="connsiteX45" fmla="*/ 645 w 10000"/>
              <a:gd name="connsiteY45" fmla="*/ 4184 h 10000"/>
              <a:gd name="connsiteX46" fmla="*/ 430 w 10000"/>
              <a:gd name="connsiteY46" fmla="*/ 4438 h 10000"/>
              <a:gd name="connsiteX47" fmla="*/ 363 w 10000"/>
              <a:gd name="connsiteY47" fmla="*/ 4523 h 10000"/>
              <a:gd name="connsiteX48" fmla="*/ 323 w 10000"/>
              <a:gd name="connsiteY48" fmla="*/ 4746 h 10000"/>
              <a:gd name="connsiteX49" fmla="*/ 108 w 10000"/>
              <a:gd name="connsiteY49" fmla="*/ 4830 h 10000"/>
              <a:gd name="connsiteX50" fmla="*/ 215 w 10000"/>
              <a:gd name="connsiteY50" fmla="*/ 5115 h 10000"/>
              <a:gd name="connsiteX51" fmla="*/ 175 w 10000"/>
              <a:gd name="connsiteY51" fmla="*/ 5233 h 10000"/>
              <a:gd name="connsiteX52" fmla="*/ 67 w 10000"/>
              <a:gd name="connsiteY52" fmla="*/ 5254 h 10000"/>
              <a:gd name="connsiteX53" fmla="*/ 0 w 10000"/>
              <a:gd name="connsiteY53" fmla="*/ 5424 h 10000"/>
              <a:gd name="connsiteX54" fmla="*/ 323 w 10000"/>
              <a:gd name="connsiteY54" fmla="*/ 5572 h 10000"/>
              <a:gd name="connsiteX55" fmla="*/ 685 w 10000"/>
              <a:gd name="connsiteY55" fmla="*/ 6187 h 10000"/>
              <a:gd name="connsiteX56" fmla="*/ 645 w 10000"/>
              <a:gd name="connsiteY56" fmla="*/ 6526 h 10000"/>
              <a:gd name="connsiteX57" fmla="*/ 1008 w 10000"/>
              <a:gd name="connsiteY57" fmla="*/ 6643 h 10000"/>
              <a:gd name="connsiteX58" fmla="*/ 1116 w 10000"/>
              <a:gd name="connsiteY58" fmla="*/ 6898 h 10000"/>
              <a:gd name="connsiteX59" fmla="*/ 1116 w 10000"/>
              <a:gd name="connsiteY59" fmla="*/ 7268 h 10000"/>
              <a:gd name="connsiteX60" fmla="*/ 1614 w 10000"/>
              <a:gd name="connsiteY60" fmla="*/ 7066 h 10000"/>
              <a:gd name="connsiteX61" fmla="*/ 1834 w 10000"/>
              <a:gd name="connsiteY61" fmla="*/ 7115 h 10000"/>
              <a:gd name="connsiteX62" fmla="*/ 1999 w 10000"/>
              <a:gd name="connsiteY62" fmla="*/ 7033 h 10000"/>
              <a:gd name="connsiteX63" fmla="*/ 2028 w 10000"/>
              <a:gd name="connsiteY63" fmla="*/ 6839 h 10000"/>
              <a:gd name="connsiteX64" fmla="*/ 2526 w 10000"/>
              <a:gd name="connsiteY64" fmla="*/ 6782 h 10000"/>
              <a:gd name="connsiteX65" fmla="*/ 2686 w 10000"/>
              <a:gd name="connsiteY65" fmla="*/ 7035 h 10000"/>
              <a:gd name="connsiteX66" fmla="*/ 2844 w 10000"/>
              <a:gd name="connsiteY66" fmla="*/ 7203 h 10000"/>
              <a:gd name="connsiteX67" fmla="*/ 3764 w 10000"/>
              <a:gd name="connsiteY67" fmla="*/ 7207 h 10000"/>
              <a:gd name="connsiteX0" fmla="*/ 3751 w 10000"/>
              <a:gd name="connsiteY0" fmla="*/ 7198 h 9914"/>
              <a:gd name="connsiteX1" fmla="*/ 4590 w 10000"/>
              <a:gd name="connsiteY1" fmla="*/ 7115 h 9914"/>
              <a:gd name="connsiteX2" fmla="*/ 4919 w 10000"/>
              <a:gd name="connsiteY2" fmla="*/ 6916 h 9914"/>
              <a:gd name="connsiteX3" fmla="*/ 5081 w 10000"/>
              <a:gd name="connsiteY3" fmla="*/ 6820 h 9914"/>
              <a:gd name="connsiteX4" fmla="*/ 5688 w 10000"/>
              <a:gd name="connsiteY4" fmla="*/ 7082 h 9914"/>
              <a:gd name="connsiteX5" fmla="*/ 6052 w 10000"/>
              <a:gd name="connsiteY5" fmla="*/ 6864 h 9914"/>
              <a:gd name="connsiteX6" fmla="*/ 6462 w 10000"/>
              <a:gd name="connsiteY6" fmla="*/ 6464 h 9914"/>
              <a:gd name="connsiteX7" fmla="*/ 7527 w 10000"/>
              <a:gd name="connsiteY7" fmla="*/ 9914 h 9914"/>
              <a:gd name="connsiteX8" fmla="*/ 8320 w 10000"/>
              <a:gd name="connsiteY8" fmla="*/ 9725 h 9914"/>
              <a:gd name="connsiteX9" fmla="*/ 8280 w 10000"/>
              <a:gd name="connsiteY9" fmla="*/ 9439 h 9914"/>
              <a:gd name="connsiteX10" fmla="*/ 8132 w 10000"/>
              <a:gd name="connsiteY10" fmla="*/ 9100 h 9914"/>
              <a:gd name="connsiteX11" fmla="*/ 7702 w 10000"/>
              <a:gd name="connsiteY11" fmla="*/ 8762 h 9914"/>
              <a:gd name="connsiteX12" fmla="*/ 7527 w 10000"/>
              <a:gd name="connsiteY12" fmla="*/ 8507 h 9914"/>
              <a:gd name="connsiteX13" fmla="*/ 6815 w 10000"/>
              <a:gd name="connsiteY13" fmla="*/ 8085 h 9914"/>
              <a:gd name="connsiteX14" fmla="*/ 7567 w 10000"/>
              <a:gd name="connsiteY14" fmla="*/ 7692 h 9914"/>
              <a:gd name="connsiteX15" fmla="*/ 7460 w 10000"/>
              <a:gd name="connsiteY15" fmla="*/ 7404 h 9914"/>
              <a:gd name="connsiteX16" fmla="*/ 7742 w 10000"/>
              <a:gd name="connsiteY16" fmla="*/ 6505 h 9914"/>
              <a:gd name="connsiteX17" fmla="*/ 8024 w 10000"/>
              <a:gd name="connsiteY17" fmla="*/ 6335 h 9914"/>
              <a:gd name="connsiteX18" fmla="*/ 8212 w 10000"/>
              <a:gd name="connsiteY18" fmla="*/ 5880 h 9914"/>
              <a:gd name="connsiteX19" fmla="*/ 8427 w 10000"/>
              <a:gd name="connsiteY19" fmla="*/ 5625 h 9914"/>
              <a:gd name="connsiteX20" fmla="*/ 8602 w 10000"/>
              <a:gd name="connsiteY20" fmla="*/ 5404 h 9914"/>
              <a:gd name="connsiteX21" fmla="*/ 8710 w 10000"/>
              <a:gd name="connsiteY21" fmla="*/ 5064 h 9914"/>
              <a:gd name="connsiteX22" fmla="*/ 8777 w 10000"/>
              <a:gd name="connsiteY22" fmla="*/ 4862 h 9914"/>
              <a:gd name="connsiteX23" fmla="*/ 8858 w 10000"/>
              <a:gd name="connsiteY23" fmla="*/ 4693 h 9914"/>
              <a:gd name="connsiteX24" fmla="*/ 8992 w 10000"/>
              <a:gd name="connsiteY24" fmla="*/ 3899 h 9914"/>
              <a:gd name="connsiteX25" fmla="*/ 9355 w 10000"/>
              <a:gd name="connsiteY25" fmla="*/ 3082 h 9914"/>
              <a:gd name="connsiteX26" fmla="*/ 10000 w 10000"/>
              <a:gd name="connsiteY26" fmla="*/ 2542 h 9914"/>
              <a:gd name="connsiteX27" fmla="*/ 9422 w 10000"/>
              <a:gd name="connsiteY27" fmla="*/ 2149 h 9914"/>
              <a:gd name="connsiteX28" fmla="*/ 9247 w 10000"/>
              <a:gd name="connsiteY28" fmla="*/ 1949 h 9914"/>
              <a:gd name="connsiteX29" fmla="*/ 9099 w 10000"/>
              <a:gd name="connsiteY29" fmla="*/ 1557 h 9914"/>
              <a:gd name="connsiteX30" fmla="*/ 8387 w 10000"/>
              <a:gd name="connsiteY30" fmla="*/ 234 h 9914"/>
              <a:gd name="connsiteX31" fmla="*/ 8132 w 10000"/>
              <a:gd name="connsiteY31" fmla="*/ 0 h 9914"/>
              <a:gd name="connsiteX32" fmla="*/ 7890 w 10000"/>
              <a:gd name="connsiteY32" fmla="*/ 169 h 9914"/>
              <a:gd name="connsiteX33" fmla="*/ 7702 w 10000"/>
              <a:gd name="connsiteY33" fmla="*/ 285 h 9914"/>
              <a:gd name="connsiteX34" fmla="*/ 7634 w 10000"/>
              <a:gd name="connsiteY34" fmla="*/ 487 h 9914"/>
              <a:gd name="connsiteX35" fmla="*/ 7137 w 10000"/>
              <a:gd name="connsiteY35" fmla="*/ 626 h 9914"/>
              <a:gd name="connsiteX36" fmla="*/ 6841 w 10000"/>
              <a:gd name="connsiteY36" fmla="*/ 795 h 9914"/>
              <a:gd name="connsiteX37" fmla="*/ 6492 w 10000"/>
              <a:gd name="connsiteY37" fmla="*/ 657 h 9914"/>
              <a:gd name="connsiteX38" fmla="*/ 6022 w 10000"/>
              <a:gd name="connsiteY38" fmla="*/ 541 h 9914"/>
              <a:gd name="connsiteX39" fmla="*/ 5202 w 10000"/>
              <a:gd name="connsiteY39" fmla="*/ 657 h 9914"/>
              <a:gd name="connsiteX40" fmla="*/ 1828 w 10000"/>
              <a:gd name="connsiteY40" fmla="*/ 626 h 9914"/>
              <a:gd name="connsiteX41" fmla="*/ 1868 w 10000"/>
              <a:gd name="connsiteY41" fmla="*/ 1472 h 9914"/>
              <a:gd name="connsiteX42" fmla="*/ 1290 w 10000"/>
              <a:gd name="connsiteY42" fmla="*/ 1557 h 9914"/>
              <a:gd name="connsiteX43" fmla="*/ 1075 w 10000"/>
              <a:gd name="connsiteY43" fmla="*/ 3285 h 9914"/>
              <a:gd name="connsiteX44" fmla="*/ 712 w 10000"/>
              <a:gd name="connsiteY44" fmla="*/ 3931 h 9914"/>
              <a:gd name="connsiteX45" fmla="*/ 645 w 10000"/>
              <a:gd name="connsiteY45" fmla="*/ 4184 h 9914"/>
              <a:gd name="connsiteX46" fmla="*/ 430 w 10000"/>
              <a:gd name="connsiteY46" fmla="*/ 4438 h 9914"/>
              <a:gd name="connsiteX47" fmla="*/ 363 w 10000"/>
              <a:gd name="connsiteY47" fmla="*/ 4523 h 9914"/>
              <a:gd name="connsiteX48" fmla="*/ 323 w 10000"/>
              <a:gd name="connsiteY48" fmla="*/ 4746 h 9914"/>
              <a:gd name="connsiteX49" fmla="*/ 108 w 10000"/>
              <a:gd name="connsiteY49" fmla="*/ 4830 h 9914"/>
              <a:gd name="connsiteX50" fmla="*/ 215 w 10000"/>
              <a:gd name="connsiteY50" fmla="*/ 5115 h 9914"/>
              <a:gd name="connsiteX51" fmla="*/ 175 w 10000"/>
              <a:gd name="connsiteY51" fmla="*/ 5233 h 9914"/>
              <a:gd name="connsiteX52" fmla="*/ 67 w 10000"/>
              <a:gd name="connsiteY52" fmla="*/ 5254 h 9914"/>
              <a:gd name="connsiteX53" fmla="*/ 0 w 10000"/>
              <a:gd name="connsiteY53" fmla="*/ 5424 h 9914"/>
              <a:gd name="connsiteX54" fmla="*/ 323 w 10000"/>
              <a:gd name="connsiteY54" fmla="*/ 5572 h 9914"/>
              <a:gd name="connsiteX55" fmla="*/ 685 w 10000"/>
              <a:gd name="connsiteY55" fmla="*/ 6187 h 9914"/>
              <a:gd name="connsiteX56" fmla="*/ 645 w 10000"/>
              <a:gd name="connsiteY56" fmla="*/ 6526 h 9914"/>
              <a:gd name="connsiteX57" fmla="*/ 1008 w 10000"/>
              <a:gd name="connsiteY57" fmla="*/ 6643 h 9914"/>
              <a:gd name="connsiteX58" fmla="*/ 1116 w 10000"/>
              <a:gd name="connsiteY58" fmla="*/ 6898 h 9914"/>
              <a:gd name="connsiteX59" fmla="*/ 1116 w 10000"/>
              <a:gd name="connsiteY59" fmla="*/ 7268 h 9914"/>
              <a:gd name="connsiteX60" fmla="*/ 1614 w 10000"/>
              <a:gd name="connsiteY60" fmla="*/ 7066 h 9914"/>
              <a:gd name="connsiteX61" fmla="*/ 1834 w 10000"/>
              <a:gd name="connsiteY61" fmla="*/ 7115 h 9914"/>
              <a:gd name="connsiteX62" fmla="*/ 1999 w 10000"/>
              <a:gd name="connsiteY62" fmla="*/ 7033 h 9914"/>
              <a:gd name="connsiteX63" fmla="*/ 2028 w 10000"/>
              <a:gd name="connsiteY63" fmla="*/ 6839 h 9914"/>
              <a:gd name="connsiteX64" fmla="*/ 2526 w 10000"/>
              <a:gd name="connsiteY64" fmla="*/ 6782 h 9914"/>
              <a:gd name="connsiteX65" fmla="*/ 2686 w 10000"/>
              <a:gd name="connsiteY65" fmla="*/ 7035 h 9914"/>
              <a:gd name="connsiteX66" fmla="*/ 2844 w 10000"/>
              <a:gd name="connsiteY66" fmla="*/ 7203 h 9914"/>
              <a:gd name="connsiteX67" fmla="*/ 3764 w 10000"/>
              <a:gd name="connsiteY67" fmla="*/ 7207 h 9914"/>
              <a:gd name="connsiteX0" fmla="*/ 3751 w 10000"/>
              <a:gd name="connsiteY0" fmla="*/ 7260 h 10000"/>
              <a:gd name="connsiteX1" fmla="*/ 4590 w 10000"/>
              <a:gd name="connsiteY1" fmla="*/ 7177 h 10000"/>
              <a:gd name="connsiteX2" fmla="*/ 4919 w 10000"/>
              <a:gd name="connsiteY2" fmla="*/ 6976 h 10000"/>
              <a:gd name="connsiteX3" fmla="*/ 5081 w 10000"/>
              <a:gd name="connsiteY3" fmla="*/ 6879 h 10000"/>
              <a:gd name="connsiteX4" fmla="*/ 5688 w 10000"/>
              <a:gd name="connsiteY4" fmla="*/ 7143 h 10000"/>
              <a:gd name="connsiteX5" fmla="*/ 6052 w 10000"/>
              <a:gd name="connsiteY5" fmla="*/ 6924 h 10000"/>
              <a:gd name="connsiteX6" fmla="*/ 6572 w 10000"/>
              <a:gd name="connsiteY6" fmla="*/ 6475 h 10000"/>
              <a:gd name="connsiteX7" fmla="*/ 7527 w 10000"/>
              <a:gd name="connsiteY7" fmla="*/ 10000 h 10000"/>
              <a:gd name="connsiteX8" fmla="*/ 8320 w 10000"/>
              <a:gd name="connsiteY8" fmla="*/ 9809 h 10000"/>
              <a:gd name="connsiteX9" fmla="*/ 8280 w 10000"/>
              <a:gd name="connsiteY9" fmla="*/ 9521 h 10000"/>
              <a:gd name="connsiteX10" fmla="*/ 8132 w 10000"/>
              <a:gd name="connsiteY10" fmla="*/ 9179 h 10000"/>
              <a:gd name="connsiteX11" fmla="*/ 7702 w 10000"/>
              <a:gd name="connsiteY11" fmla="*/ 8838 h 10000"/>
              <a:gd name="connsiteX12" fmla="*/ 7527 w 10000"/>
              <a:gd name="connsiteY12" fmla="*/ 8581 h 10000"/>
              <a:gd name="connsiteX13" fmla="*/ 6815 w 10000"/>
              <a:gd name="connsiteY13" fmla="*/ 8155 h 10000"/>
              <a:gd name="connsiteX14" fmla="*/ 7567 w 10000"/>
              <a:gd name="connsiteY14" fmla="*/ 7759 h 10000"/>
              <a:gd name="connsiteX15" fmla="*/ 7460 w 10000"/>
              <a:gd name="connsiteY15" fmla="*/ 7468 h 10000"/>
              <a:gd name="connsiteX16" fmla="*/ 7742 w 10000"/>
              <a:gd name="connsiteY16" fmla="*/ 6561 h 10000"/>
              <a:gd name="connsiteX17" fmla="*/ 8024 w 10000"/>
              <a:gd name="connsiteY17" fmla="*/ 6390 h 10000"/>
              <a:gd name="connsiteX18" fmla="*/ 8212 w 10000"/>
              <a:gd name="connsiteY18" fmla="*/ 5931 h 10000"/>
              <a:gd name="connsiteX19" fmla="*/ 8427 w 10000"/>
              <a:gd name="connsiteY19" fmla="*/ 5674 h 10000"/>
              <a:gd name="connsiteX20" fmla="*/ 8602 w 10000"/>
              <a:gd name="connsiteY20" fmla="*/ 5451 h 10000"/>
              <a:gd name="connsiteX21" fmla="*/ 8710 w 10000"/>
              <a:gd name="connsiteY21" fmla="*/ 5108 h 10000"/>
              <a:gd name="connsiteX22" fmla="*/ 8777 w 10000"/>
              <a:gd name="connsiteY22" fmla="*/ 4904 h 10000"/>
              <a:gd name="connsiteX23" fmla="*/ 8858 w 10000"/>
              <a:gd name="connsiteY23" fmla="*/ 4734 h 10000"/>
              <a:gd name="connsiteX24" fmla="*/ 8992 w 10000"/>
              <a:gd name="connsiteY24" fmla="*/ 3933 h 10000"/>
              <a:gd name="connsiteX25" fmla="*/ 9355 w 10000"/>
              <a:gd name="connsiteY25" fmla="*/ 3109 h 10000"/>
              <a:gd name="connsiteX26" fmla="*/ 10000 w 10000"/>
              <a:gd name="connsiteY26" fmla="*/ 2564 h 10000"/>
              <a:gd name="connsiteX27" fmla="*/ 9422 w 10000"/>
              <a:gd name="connsiteY27" fmla="*/ 2168 h 10000"/>
              <a:gd name="connsiteX28" fmla="*/ 9247 w 10000"/>
              <a:gd name="connsiteY28" fmla="*/ 1966 h 10000"/>
              <a:gd name="connsiteX29" fmla="*/ 9099 w 10000"/>
              <a:gd name="connsiteY29" fmla="*/ 1571 h 10000"/>
              <a:gd name="connsiteX30" fmla="*/ 8387 w 10000"/>
              <a:gd name="connsiteY30" fmla="*/ 236 h 10000"/>
              <a:gd name="connsiteX31" fmla="*/ 8132 w 10000"/>
              <a:gd name="connsiteY31" fmla="*/ 0 h 10000"/>
              <a:gd name="connsiteX32" fmla="*/ 7890 w 10000"/>
              <a:gd name="connsiteY32" fmla="*/ 170 h 10000"/>
              <a:gd name="connsiteX33" fmla="*/ 7702 w 10000"/>
              <a:gd name="connsiteY33" fmla="*/ 287 h 10000"/>
              <a:gd name="connsiteX34" fmla="*/ 7634 w 10000"/>
              <a:gd name="connsiteY34" fmla="*/ 491 h 10000"/>
              <a:gd name="connsiteX35" fmla="*/ 7137 w 10000"/>
              <a:gd name="connsiteY35" fmla="*/ 631 h 10000"/>
              <a:gd name="connsiteX36" fmla="*/ 6841 w 10000"/>
              <a:gd name="connsiteY36" fmla="*/ 802 h 10000"/>
              <a:gd name="connsiteX37" fmla="*/ 6492 w 10000"/>
              <a:gd name="connsiteY37" fmla="*/ 663 h 10000"/>
              <a:gd name="connsiteX38" fmla="*/ 6022 w 10000"/>
              <a:gd name="connsiteY38" fmla="*/ 546 h 10000"/>
              <a:gd name="connsiteX39" fmla="*/ 5202 w 10000"/>
              <a:gd name="connsiteY39" fmla="*/ 663 h 10000"/>
              <a:gd name="connsiteX40" fmla="*/ 1828 w 10000"/>
              <a:gd name="connsiteY40" fmla="*/ 631 h 10000"/>
              <a:gd name="connsiteX41" fmla="*/ 1868 w 10000"/>
              <a:gd name="connsiteY41" fmla="*/ 1485 h 10000"/>
              <a:gd name="connsiteX42" fmla="*/ 1290 w 10000"/>
              <a:gd name="connsiteY42" fmla="*/ 1571 h 10000"/>
              <a:gd name="connsiteX43" fmla="*/ 1075 w 10000"/>
              <a:gd name="connsiteY43" fmla="*/ 3313 h 10000"/>
              <a:gd name="connsiteX44" fmla="*/ 712 w 10000"/>
              <a:gd name="connsiteY44" fmla="*/ 3965 h 10000"/>
              <a:gd name="connsiteX45" fmla="*/ 645 w 10000"/>
              <a:gd name="connsiteY45" fmla="*/ 4220 h 10000"/>
              <a:gd name="connsiteX46" fmla="*/ 430 w 10000"/>
              <a:gd name="connsiteY46" fmla="*/ 4476 h 10000"/>
              <a:gd name="connsiteX47" fmla="*/ 363 w 10000"/>
              <a:gd name="connsiteY47" fmla="*/ 4562 h 10000"/>
              <a:gd name="connsiteX48" fmla="*/ 323 w 10000"/>
              <a:gd name="connsiteY48" fmla="*/ 4787 h 10000"/>
              <a:gd name="connsiteX49" fmla="*/ 108 w 10000"/>
              <a:gd name="connsiteY49" fmla="*/ 4872 h 10000"/>
              <a:gd name="connsiteX50" fmla="*/ 215 w 10000"/>
              <a:gd name="connsiteY50" fmla="*/ 5159 h 10000"/>
              <a:gd name="connsiteX51" fmla="*/ 175 w 10000"/>
              <a:gd name="connsiteY51" fmla="*/ 5278 h 10000"/>
              <a:gd name="connsiteX52" fmla="*/ 67 w 10000"/>
              <a:gd name="connsiteY52" fmla="*/ 5300 h 10000"/>
              <a:gd name="connsiteX53" fmla="*/ 0 w 10000"/>
              <a:gd name="connsiteY53" fmla="*/ 5471 h 10000"/>
              <a:gd name="connsiteX54" fmla="*/ 323 w 10000"/>
              <a:gd name="connsiteY54" fmla="*/ 5620 h 10000"/>
              <a:gd name="connsiteX55" fmla="*/ 685 w 10000"/>
              <a:gd name="connsiteY55" fmla="*/ 6241 h 10000"/>
              <a:gd name="connsiteX56" fmla="*/ 645 w 10000"/>
              <a:gd name="connsiteY56" fmla="*/ 6583 h 10000"/>
              <a:gd name="connsiteX57" fmla="*/ 1008 w 10000"/>
              <a:gd name="connsiteY57" fmla="*/ 6701 h 10000"/>
              <a:gd name="connsiteX58" fmla="*/ 1116 w 10000"/>
              <a:gd name="connsiteY58" fmla="*/ 6958 h 10000"/>
              <a:gd name="connsiteX59" fmla="*/ 1116 w 10000"/>
              <a:gd name="connsiteY59" fmla="*/ 7331 h 10000"/>
              <a:gd name="connsiteX60" fmla="*/ 1614 w 10000"/>
              <a:gd name="connsiteY60" fmla="*/ 7127 h 10000"/>
              <a:gd name="connsiteX61" fmla="*/ 1834 w 10000"/>
              <a:gd name="connsiteY61" fmla="*/ 7177 h 10000"/>
              <a:gd name="connsiteX62" fmla="*/ 1999 w 10000"/>
              <a:gd name="connsiteY62" fmla="*/ 7094 h 10000"/>
              <a:gd name="connsiteX63" fmla="*/ 2028 w 10000"/>
              <a:gd name="connsiteY63" fmla="*/ 6898 h 10000"/>
              <a:gd name="connsiteX64" fmla="*/ 2526 w 10000"/>
              <a:gd name="connsiteY64" fmla="*/ 6841 h 10000"/>
              <a:gd name="connsiteX65" fmla="*/ 2686 w 10000"/>
              <a:gd name="connsiteY65" fmla="*/ 7096 h 10000"/>
              <a:gd name="connsiteX66" fmla="*/ 2844 w 10000"/>
              <a:gd name="connsiteY66" fmla="*/ 7265 h 10000"/>
              <a:gd name="connsiteX67" fmla="*/ 3764 w 10000"/>
              <a:gd name="connsiteY67" fmla="*/ 7270 h 10000"/>
              <a:gd name="connsiteX0" fmla="*/ 3751 w 10000"/>
              <a:gd name="connsiteY0" fmla="*/ 7260 h 9809"/>
              <a:gd name="connsiteX1" fmla="*/ 4590 w 10000"/>
              <a:gd name="connsiteY1" fmla="*/ 7177 h 9809"/>
              <a:gd name="connsiteX2" fmla="*/ 4919 w 10000"/>
              <a:gd name="connsiteY2" fmla="*/ 6976 h 9809"/>
              <a:gd name="connsiteX3" fmla="*/ 5081 w 10000"/>
              <a:gd name="connsiteY3" fmla="*/ 6879 h 9809"/>
              <a:gd name="connsiteX4" fmla="*/ 5688 w 10000"/>
              <a:gd name="connsiteY4" fmla="*/ 7143 h 9809"/>
              <a:gd name="connsiteX5" fmla="*/ 6052 w 10000"/>
              <a:gd name="connsiteY5" fmla="*/ 6924 h 9809"/>
              <a:gd name="connsiteX6" fmla="*/ 6572 w 10000"/>
              <a:gd name="connsiteY6" fmla="*/ 6475 h 9809"/>
              <a:gd name="connsiteX7" fmla="*/ 6526 w 10000"/>
              <a:gd name="connsiteY7" fmla="*/ 6117 h 9809"/>
              <a:gd name="connsiteX8" fmla="*/ 8320 w 10000"/>
              <a:gd name="connsiteY8" fmla="*/ 9809 h 9809"/>
              <a:gd name="connsiteX9" fmla="*/ 8280 w 10000"/>
              <a:gd name="connsiteY9" fmla="*/ 9521 h 9809"/>
              <a:gd name="connsiteX10" fmla="*/ 8132 w 10000"/>
              <a:gd name="connsiteY10" fmla="*/ 9179 h 9809"/>
              <a:gd name="connsiteX11" fmla="*/ 7702 w 10000"/>
              <a:gd name="connsiteY11" fmla="*/ 8838 h 9809"/>
              <a:gd name="connsiteX12" fmla="*/ 7527 w 10000"/>
              <a:gd name="connsiteY12" fmla="*/ 8581 h 9809"/>
              <a:gd name="connsiteX13" fmla="*/ 6815 w 10000"/>
              <a:gd name="connsiteY13" fmla="*/ 8155 h 9809"/>
              <a:gd name="connsiteX14" fmla="*/ 7567 w 10000"/>
              <a:gd name="connsiteY14" fmla="*/ 7759 h 9809"/>
              <a:gd name="connsiteX15" fmla="*/ 7460 w 10000"/>
              <a:gd name="connsiteY15" fmla="*/ 7468 h 9809"/>
              <a:gd name="connsiteX16" fmla="*/ 7742 w 10000"/>
              <a:gd name="connsiteY16" fmla="*/ 6561 h 9809"/>
              <a:gd name="connsiteX17" fmla="*/ 8024 w 10000"/>
              <a:gd name="connsiteY17" fmla="*/ 6390 h 9809"/>
              <a:gd name="connsiteX18" fmla="*/ 8212 w 10000"/>
              <a:gd name="connsiteY18" fmla="*/ 5931 h 9809"/>
              <a:gd name="connsiteX19" fmla="*/ 8427 w 10000"/>
              <a:gd name="connsiteY19" fmla="*/ 5674 h 9809"/>
              <a:gd name="connsiteX20" fmla="*/ 8602 w 10000"/>
              <a:gd name="connsiteY20" fmla="*/ 5451 h 9809"/>
              <a:gd name="connsiteX21" fmla="*/ 8710 w 10000"/>
              <a:gd name="connsiteY21" fmla="*/ 5108 h 9809"/>
              <a:gd name="connsiteX22" fmla="*/ 8777 w 10000"/>
              <a:gd name="connsiteY22" fmla="*/ 4904 h 9809"/>
              <a:gd name="connsiteX23" fmla="*/ 8858 w 10000"/>
              <a:gd name="connsiteY23" fmla="*/ 4734 h 9809"/>
              <a:gd name="connsiteX24" fmla="*/ 8992 w 10000"/>
              <a:gd name="connsiteY24" fmla="*/ 3933 h 9809"/>
              <a:gd name="connsiteX25" fmla="*/ 9355 w 10000"/>
              <a:gd name="connsiteY25" fmla="*/ 3109 h 9809"/>
              <a:gd name="connsiteX26" fmla="*/ 10000 w 10000"/>
              <a:gd name="connsiteY26" fmla="*/ 2564 h 9809"/>
              <a:gd name="connsiteX27" fmla="*/ 9422 w 10000"/>
              <a:gd name="connsiteY27" fmla="*/ 2168 h 9809"/>
              <a:gd name="connsiteX28" fmla="*/ 9247 w 10000"/>
              <a:gd name="connsiteY28" fmla="*/ 1966 h 9809"/>
              <a:gd name="connsiteX29" fmla="*/ 9099 w 10000"/>
              <a:gd name="connsiteY29" fmla="*/ 1571 h 9809"/>
              <a:gd name="connsiteX30" fmla="*/ 8387 w 10000"/>
              <a:gd name="connsiteY30" fmla="*/ 236 h 9809"/>
              <a:gd name="connsiteX31" fmla="*/ 8132 w 10000"/>
              <a:gd name="connsiteY31" fmla="*/ 0 h 9809"/>
              <a:gd name="connsiteX32" fmla="*/ 7890 w 10000"/>
              <a:gd name="connsiteY32" fmla="*/ 170 h 9809"/>
              <a:gd name="connsiteX33" fmla="*/ 7702 w 10000"/>
              <a:gd name="connsiteY33" fmla="*/ 287 h 9809"/>
              <a:gd name="connsiteX34" fmla="*/ 7634 w 10000"/>
              <a:gd name="connsiteY34" fmla="*/ 491 h 9809"/>
              <a:gd name="connsiteX35" fmla="*/ 7137 w 10000"/>
              <a:gd name="connsiteY35" fmla="*/ 631 h 9809"/>
              <a:gd name="connsiteX36" fmla="*/ 6841 w 10000"/>
              <a:gd name="connsiteY36" fmla="*/ 802 h 9809"/>
              <a:gd name="connsiteX37" fmla="*/ 6492 w 10000"/>
              <a:gd name="connsiteY37" fmla="*/ 663 h 9809"/>
              <a:gd name="connsiteX38" fmla="*/ 6022 w 10000"/>
              <a:gd name="connsiteY38" fmla="*/ 546 h 9809"/>
              <a:gd name="connsiteX39" fmla="*/ 5202 w 10000"/>
              <a:gd name="connsiteY39" fmla="*/ 663 h 9809"/>
              <a:gd name="connsiteX40" fmla="*/ 1828 w 10000"/>
              <a:gd name="connsiteY40" fmla="*/ 631 h 9809"/>
              <a:gd name="connsiteX41" fmla="*/ 1868 w 10000"/>
              <a:gd name="connsiteY41" fmla="*/ 1485 h 9809"/>
              <a:gd name="connsiteX42" fmla="*/ 1290 w 10000"/>
              <a:gd name="connsiteY42" fmla="*/ 1571 h 9809"/>
              <a:gd name="connsiteX43" fmla="*/ 1075 w 10000"/>
              <a:gd name="connsiteY43" fmla="*/ 3313 h 9809"/>
              <a:gd name="connsiteX44" fmla="*/ 712 w 10000"/>
              <a:gd name="connsiteY44" fmla="*/ 3965 h 9809"/>
              <a:gd name="connsiteX45" fmla="*/ 645 w 10000"/>
              <a:gd name="connsiteY45" fmla="*/ 4220 h 9809"/>
              <a:gd name="connsiteX46" fmla="*/ 430 w 10000"/>
              <a:gd name="connsiteY46" fmla="*/ 4476 h 9809"/>
              <a:gd name="connsiteX47" fmla="*/ 363 w 10000"/>
              <a:gd name="connsiteY47" fmla="*/ 4562 h 9809"/>
              <a:gd name="connsiteX48" fmla="*/ 323 w 10000"/>
              <a:gd name="connsiteY48" fmla="*/ 4787 h 9809"/>
              <a:gd name="connsiteX49" fmla="*/ 108 w 10000"/>
              <a:gd name="connsiteY49" fmla="*/ 4872 h 9809"/>
              <a:gd name="connsiteX50" fmla="*/ 215 w 10000"/>
              <a:gd name="connsiteY50" fmla="*/ 5159 h 9809"/>
              <a:gd name="connsiteX51" fmla="*/ 175 w 10000"/>
              <a:gd name="connsiteY51" fmla="*/ 5278 h 9809"/>
              <a:gd name="connsiteX52" fmla="*/ 67 w 10000"/>
              <a:gd name="connsiteY52" fmla="*/ 5300 h 9809"/>
              <a:gd name="connsiteX53" fmla="*/ 0 w 10000"/>
              <a:gd name="connsiteY53" fmla="*/ 5471 h 9809"/>
              <a:gd name="connsiteX54" fmla="*/ 323 w 10000"/>
              <a:gd name="connsiteY54" fmla="*/ 5620 h 9809"/>
              <a:gd name="connsiteX55" fmla="*/ 685 w 10000"/>
              <a:gd name="connsiteY55" fmla="*/ 6241 h 9809"/>
              <a:gd name="connsiteX56" fmla="*/ 645 w 10000"/>
              <a:gd name="connsiteY56" fmla="*/ 6583 h 9809"/>
              <a:gd name="connsiteX57" fmla="*/ 1008 w 10000"/>
              <a:gd name="connsiteY57" fmla="*/ 6701 h 9809"/>
              <a:gd name="connsiteX58" fmla="*/ 1116 w 10000"/>
              <a:gd name="connsiteY58" fmla="*/ 6958 h 9809"/>
              <a:gd name="connsiteX59" fmla="*/ 1116 w 10000"/>
              <a:gd name="connsiteY59" fmla="*/ 7331 h 9809"/>
              <a:gd name="connsiteX60" fmla="*/ 1614 w 10000"/>
              <a:gd name="connsiteY60" fmla="*/ 7127 h 9809"/>
              <a:gd name="connsiteX61" fmla="*/ 1834 w 10000"/>
              <a:gd name="connsiteY61" fmla="*/ 7177 h 9809"/>
              <a:gd name="connsiteX62" fmla="*/ 1999 w 10000"/>
              <a:gd name="connsiteY62" fmla="*/ 7094 h 9809"/>
              <a:gd name="connsiteX63" fmla="*/ 2028 w 10000"/>
              <a:gd name="connsiteY63" fmla="*/ 6898 h 9809"/>
              <a:gd name="connsiteX64" fmla="*/ 2526 w 10000"/>
              <a:gd name="connsiteY64" fmla="*/ 6841 h 9809"/>
              <a:gd name="connsiteX65" fmla="*/ 2686 w 10000"/>
              <a:gd name="connsiteY65" fmla="*/ 7096 h 9809"/>
              <a:gd name="connsiteX66" fmla="*/ 2844 w 10000"/>
              <a:gd name="connsiteY66" fmla="*/ 7265 h 9809"/>
              <a:gd name="connsiteX67" fmla="*/ 3764 w 10000"/>
              <a:gd name="connsiteY67" fmla="*/ 7270 h 9809"/>
              <a:gd name="connsiteX0" fmla="*/ 3751 w 10000"/>
              <a:gd name="connsiteY0" fmla="*/ 7401 h 10000"/>
              <a:gd name="connsiteX1" fmla="*/ 4590 w 10000"/>
              <a:gd name="connsiteY1" fmla="*/ 7317 h 10000"/>
              <a:gd name="connsiteX2" fmla="*/ 4919 w 10000"/>
              <a:gd name="connsiteY2" fmla="*/ 7112 h 10000"/>
              <a:gd name="connsiteX3" fmla="*/ 5081 w 10000"/>
              <a:gd name="connsiteY3" fmla="*/ 7013 h 10000"/>
              <a:gd name="connsiteX4" fmla="*/ 5688 w 10000"/>
              <a:gd name="connsiteY4" fmla="*/ 7282 h 10000"/>
              <a:gd name="connsiteX5" fmla="*/ 6052 w 10000"/>
              <a:gd name="connsiteY5" fmla="*/ 7059 h 10000"/>
              <a:gd name="connsiteX6" fmla="*/ 6572 w 10000"/>
              <a:gd name="connsiteY6" fmla="*/ 6601 h 10000"/>
              <a:gd name="connsiteX7" fmla="*/ 6526 w 10000"/>
              <a:gd name="connsiteY7" fmla="*/ 6236 h 10000"/>
              <a:gd name="connsiteX8" fmla="*/ 8320 w 10000"/>
              <a:gd name="connsiteY8" fmla="*/ 10000 h 10000"/>
              <a:gd name="connsiteX9" fmla="*/ 8280 w 10000"/>
              <a:gd name="connsiteY9" fmla="*/ 9706 h 10000"/>
              <a:gd name="connsiteX10" fmla="*/ 8132 w 10000"/>
              <a:gd name="connsiteY10" fmla="*/ 9358 h 10000"/>
              <a:gd name="connsiteX11" fmla="*/ 7702 w 10000"/>
              <a:gd name="connsiteY11" fmla="*/ 9010 h 10000"/>
              <a:gd name="connsiteX12" fmla="*/ 7527 w 10000"/>
              <a:gd name="connsiteY12" fmla="*/ 8748 h 10000"/>
              <a:gd name="connsiteX13" fmla="*/ 6815 w 10000"/>
              <a:gd name="connsiteY13" fmla="*/ 8314 h 10000"/>
              <a:gd name="connsiteX14" fmla="*/ 7567 w 10000"/>
              <a:gd name="connsiteY14" fmla="*/ 7910 h 10000"/>
              <a:gd name="connsiteX15" fmla="*/ 7460 w 10000"/>
              <a:gd name="connsiteY15" fmla="*/ 7613 h 10000"/>
              <a:gd name="connsiteX16" fmla="*/ 7742 w 10000"/>
              <a:gd name="connsiteY16" fmla="*/ 6689 h 10000"/>
              <a:gd name="connsiteX17" fmla="*/ 8024 w 10000"/>
              <a:gd name="connsiteY17" fmla="*/ 6514 h 10000"/>
              <a:gd name="connsiteX18" fmla="*/ 8212 w 10000"/>
              <a:gd name="connsiteY18" fmla="*/ 6046 h 10000"/>
              <a:gd name="connsiteX19" fmla="*/ 8427 w 10000"/>
              <a:gd name="connsiteY19" fmla="*/ 5784 h 10000"/>
              <a:gd name="connsiteX20" fmla="*/ 8602 w 10000"/>
              <a:gd name="connsiteY20" fmla="*/ 5557 h 10000"/>
              <a:gd name="connsiteX21" fmla="*/ 8710 w 10000"/>
              <a:gd name="connsiteY21" fmla="*/ 5207 h 10000"/>
              <a:gd name="connsiteX22" fmla="*/ 8777 w 10000"/>
              <a:gd name="connsiteY22" fmla="*/ 4999 h 10000"/>
              <a:gd name="connsiteX23" fmla="*/ 8858 w 10000"/>
              <a:gd name="connsiteY23" fmla="*/ 4826 h 10000"/>
              <a:gd name="connsiteX24" fmla="*/ 8992 w 10000"/>
              <a:gd name="connsiteY24" fmla="*/ 4010 h 10000"/>
              <a:gd name="connsiteX25" fmla="*/ 9355 w 10000"/>
              <a:gd name="connsiteY25" fmla="*/ 3170 h 10000"/>
              <a:gd name="connsiteX26" fmla="*/ 10000 w 10000"/>
              <a:gd name="connsiteY26" fmla="*/ 2614 h 10000"/>
              <a:gd name="connsiteX27" fmla="*/ 9422 w 10000"/>
              <a:gd name="connsiteY27" fmla="*/ 2210 h 10000"/>
              <a:gd name="connsiteX28" fmla="*/ 9247 w 10000"/>
              <a:gd name="connsiteY28" fmla="*/ 2004 h 10000"/>
              <a:gd name="connsiteX29" fmla="*/ 9099 w 10000"/>
              <a:gd name="connsiteY29" fmla="*/ 1602 h 10000"/>
              <a:gd name="connsiteX30" fmla="*/ 8387 w 10000"/>
              <a:gd name="connsiteY30" fmla="*/ 241 h 10000"/>
              <a:gd name="connsiteX31" fmla="*/ 8132 w 10000"/>
              <a:gd name="connsiteY31" fmla="*/ 0 h 10000"/>
              <a:gd name="connsiteX32" fmla="*/ 7890 w 10000"/>
              <a:gd name="connsiteY32" fmla="*/ 173 h 10000"/>
              <a:gd name="connsiteX33" fmla="*/ 7702 w 10000"/>
              <a:gd name="connsiteY33" fmla="*/ 293 h 10000"/>
              <a:gd name="connsiteX34" fmla="*/ 7634 w 10000"/>
              <a:gd name="connsiteY34" fmla="*/ 501 h 10000"/>
              <a:gd name="connsiteX35" fmla="*/ 7137 w 10000"/>
              <a:gd name="connsiteY35" fmla="*/ 643 h 10000"/>
              <a:gd name="connsiteX36" fmla="*/ 6841 w 10000"/>
              <a:gd name="connsiteY36" fmla="*/ 818 h 10000"/>
              <a:gd name="connsiteX37" fmla="*/ 6492 w 10000"/>
              <a:gd name="connsiteY37" fmla="*/ 676 h 10000"/>
              <a:gd name="connsiteX38" fmla="*/ 6022 w 10000"/>
              <a:gd name="connsiteY38" fmla="*/ 557 h 10000"/>
              <a:gd name="connsiteX39" fmla="*/ 5202 w 10000"/>
              <a:gd name="connsiteY39" fmla="*/ 676 h 10000"/>
              <a:gd name="connsiteX40" fmla="*/ 1828 w 10000"/>
              <a:gd name="connsiteY40" fmla="*/ 643 h 10000"/>
              <a:gd name="connsiteX41" fmla="*/ 1868 w 10000"/>
              <a:gd name="connsiteY41" fmla="*/ 1514 h 10000"/>
              <a:gd name="connsiteX42" fmla="*/ 1290 w 10000"/>
              <a:gd name="connsiteY42" fmla="*/ 1602 h 10000"/>
              <a:gd name="connsiteX43" fmla="*/ 1075 w 10000"/>
              <a:gd name="connsiteY43" fmla="*/ 3378 h 10000"/>
              <a:gd name="connsiteX44" fmla="*/ 712 w 10000"/>
              <a:gd name="connsiteY44" fmla="*/ 4042 h 10000"/>
              <a:gd name="connsiteX45" fmla="*/ 645 w 10000"/>
              <a:gd name="connsiteY45" fmla="*/ 4302 h 10000"/>
              <a:gd name="connsiteX46" fmla="*/ 430 w 10000"/>
              <a:gd name="connsiteY46" fmla="*/ 4563 h 10000"/>
              <a:gd name="connsiteX47" fmla="*/ 363 w 10000"/>
              <a:gd name="connsiteY47" fmla="*/ 4651 h 10000"/>
              <a:gd name="connsiteX48" fmla="*/ 323 w 10000"/>
              <a:gd name="connsiteY48" fmla="*/ 4880 h 10000"/>
              <a:gd name="connsiteX49" fmla="*/ 108 w 10000"/>
              <a:gd name="connsiteY49" fmla="*/ 4967 h 10000"/>
              <a:gd name="connsiteX50" fmla="*/ 215 w 10000"/>
              <a:gd name="connsiteY50" fmla="*/ 5259 h 10000"/>
              <a:gd name="connsiteX51" fmla="*/ 175 w 10000"/>
              <a:gd name="connsiteY51" fmla="*/ 5381 h 10000"/>
              <a:gd name="connsiteX52" fmla="*/ 67 w 10000"/>
              <a:gd name="connsiteY52" fmla="*/ 5403 h 10000"/>
              <a:gd name="connsiteX53" fmla="*/ 0 w 10000"/>
              <a:gd name="connsiteY53" fmla="*/ 5578 h 10000"/>
              <a:gd name="connsiteX54" fmla="*/ 323 w 10000"/>
              <a:gd name="connsiteY54" fmla="*/ 5729 h 10000"/>
              <a:gd name="connsiteX55" fmla="*/ 685 w 10000"/>
              <a:gd name="connsiteY55" fmla="*/ 6363 h 10000"/>
              <a:gd name="connsiteX56" fmla="*/ 645 w 10000"/>
              <a:gd name="connsiteY56" fmla="*/ 6711 h 10000"/>
              <a:gd name="connsiteX57" fmla="*/ 1008 w 10000"/>
              <a:gd name="connsiteY57" fmla="*/ 6831 h 10000"/>
              <a:gd name="connsiteX58" fmla="*/ 1116 w 10000"/>
              <a:gd name="connsiteY58" fmla="*/ 7093 h 10000"/>
              <a:gd name="connsiteX59" fmla="*/ 1116 w 10000"/>
              <a:gd name="connsiteY59" fmla="*/ 7474 h 10000"/>
              <a:gd name="connsiteX60" fmla="*/ 1614 w 10000"/>
              <a:gd name="connsiteY60" fmla="*/ 7266 h 10000"/>
              <a:gd name="connsiteX61" fmla="*/ 1834 w 10000"/>
              <a:gd name="connsiteY61" fmla="*/ 7317 h 10000"/>
              <a:gd name="connsiteX62" fmla="*/ 1999 w 10000"/>
              <a:gd name="connsiteY62" fmla="*/ 7232 h 10000"/>
              <a:gd name="connsiteX63" fmla="*/ 2028 w 10000"/>
              <a:gd name="connsiteY63" fmla="*/ 7032 h 10000"/>
              <a:gd name="connsiteX64" fmla="*/ 2526 w 10000"/>
              <a:gd name="connsiteY64" fmla="*/ 6974 h 10000"/>
              <a:gd name="connsiteX65" fmla="*/ 2686 w 10000"/>
              <a:gd name="connsiteY65" fmla="*/ 7234 h 10000"/>
              <a:gd name="connsiteX66" fmla="*/ 2844 w 10000"/>
              <a:gd name="connsiteY66" fmla="*/ 7406 h 10000"/>
              <a:gd name="connsiteX67" fmla="*/ 3764 w 10000"/>
              <a:gd name="connsiteY67" fmla="*/ 7412 h 10000"/>
              <a:gd name="connsiteX0" fmla="*/ 3751 w 10000"/>
              <a:gd name="connsiteY0" fmla="*/ 7401 h 9707"/>
              <a:gd name="connsiteX1" fmla="*/ 4590 w 10000"/>
              <a:gd name="connsiteY1" fmla="*/ 7317 h 9707"/>
              <a:gd name="connsiteX2" fmla="*/ 4919 w 10000"/>
              <a:gd name="connsiteY2" fmla="*/ 7112 h 9707"/>
              <a:gd name="connsiteX3" fmla="*/ 5081 w 10000"/>
              <a:gd name="connsiteY3" fmla="*/ 7013 h 9707"/>
              <a:gd name="connsiteX4" fmla="*/ 5688 w 10000"/>
              <a:gd name="connsiteY4" fmla="*/ 7282 h 9707"/>
              <a:gd name="connsiteX5" fmla="*/ 6052 w 10000"/>
              <a:gd name="connsiteY5" fmla="*/ 7059 h 9707"/>
              <a:gd name="connsiteX6" fmla="*/ 6572 w 10000"/>
              <a:gd name="connsiteY6" fmla="*/ 6601 h 9707"/>
              <a:gd name="connsiteX7" fmla="*/ 6526 w 10000"/>
              <a:gd name="connsiteY7" fmla="*/ 6236 h 9707"/>
              <a:gd name="connsiteX8" fmla="*/ 6346 w 10000"/>
              <a:gd name="connsiteY8" fmla="*/ 6133 h 9707"/>
              <a:gd name="connsiteX9" fmla="*/ 8280 w 10000"/>
              <a:gd name="connsiteY9" fmla="*/ 9706 h 9707"/>
              <a:gd name="connsiteX10" fmla="*/ 8132 w 10000"/>
              <a:gd name="connsiteY10" fmla="*/ 9358 h 9707"/>
              <a:gd name="connsiteX11" fmla="*/ 7702 w 10000"/>
              <a:gd name="connsiteY11" fmla="*/ 9010 h 9707"/>
              <a:gd name="connsiteX12" fmla="*/ 7527 w 10000"/>
              <a:gd name="connsiteY12" fmla="*/ 8748 h 9707"/>
              <a:gd name="connsiteX13" fmla="*/ 6815 w 10000"/>
              <a:gd name="connsiteY13" fmla="*/ 8314 h 9707"/>
              <a:gd name="connsiteX14" fmla="*/ 7567 w 10000"/>
              <a:gd name="connsiteY14" fmla="*/ 7910 h 9707"/>
              <a:gd name="connsiteX15" fmla="*/ 7460 w 10000"/>
              <a:gd name="connsiteY15" fmla="*/ 7613 h 9707"/>
              <a:gd name="connsiteX16" fmla="*/ 7742 w 10000"/>
              <a:gd name="connsiteY16" fmla="*/ 6689 h 9707"/>
              <a:gd name="connsiteX17" fmla="*/ 8024 w 10000"/>
              <a:gd name="connsiteY17" fmla="*/ 6514 h 9707"/>
              <a:gd name="connsiteX18" fmla="*/ 8212 w 10000"/>
              <a:gd name="connsiteY18" fmla="*/ 6046 h 9707"/>
              <a:gd name="connsiteX19" fmla="*/ 8427 w 10000"/>
              <a:gd name="connsiteY19" fmla="*/ 5784 h 9707"/>
              <a:gd name="connsiteX20" fmla="*/ 8602 w 10000"/>
              <a:gd name="connsiteY20" fmla="*/ 5557 h 9707"/>
              <a:gd name="connsiteX21" fmla="*/ 8710 w 10000"/>
              <a:gd name="connsiteY21" fmla="*/ 5207 h 9707"/>
              <a:gd name="connsiteX22" fmla="*/ 8777 w 10000"/>
              <a:gd name="connsiteY22" fmla="*/ 4999 h 9707"/>
              <a:gd name="connsiteX23" fmla="*/ 8858 w 10000"/>
              <a:gd name="connsiteY23" fmla="*/ 4826 h 9707"/>
              <a:gd name="connsiteX24" fmla="*/ 8992 w 10000"/>
              <a:gd name="connsiteY24" fmla="*/ 4010 h 9707"/>
              <a:gd name="connsiteX25" fmla="*/ 9355 w 10000"/>
              <a:gd name="connsiteY25" fmla="*/ 3170 h 9707"/>
              <a:gd name="connsiteX26" fmla="*/ 10000 w 10000"/>
              <a:gd name="connsiteY26" fmla="*/ 2614 h 9707"/>
              <a:gd name="connsiteX27" fmla="*/ 9422 w 10000"/>
              <a:gd name="connsiteY27" fmla="*/ 2210 h 9707"/>
              <a:gd name="connsiteX28" fmla="*/ 9247 w 10000"/>
              <a:gd name="connsiteY28" fmla="*/ 2004 h 9707"/>
              <a:gd name="connsiteX29" fmla="*/ 9099 w 10000"/>
              <a:gd name="connsiteY29" fmla="*/ 1602 h 9707"/>
              <a:gd name="connsiteX30" fmla="*/ 8387 w 10000"/>
              <a:gd name="connsiteY30" fmla="*/ 241 h 9707"/>
              <a:gd name="connsiteX31" fmla="*/ 8132 w 10000"/>
              <a:gd name="connsiteY31" fmla="*/ 0 h 9707"/>
              <a:gd name="connsiteX32" fmla="*/ 7890 w 10000"/>
              <a:gd name="connsiteY32" fmla="*/ 173 h 9707"/>
              <a:gd name="connsiteX33" fmla="*/ 7702 w 10000"/>
              <a:gd name="connsiteY33" fmla="*/ 293 h 9707"/>
              <a:gd name="connsiteX34" fmla="*/ 7634 w 10000"/>
              <a:gd name="connsiteY34" fmla="*/ 501 h 9707"/>
              <a:gd name="connsiteX35" fmla="*/ 7137 w 10000"/>
              <a:gd name="connsiteY35" fmla="*/ 643 h 9707"/>
              <a:gd name="connsiteX36" fmla="*/ 6841 w 10000"/>
              <a:gd name="connsiteY36" fmla="*/ 818 h 9707"/>
              <a:gd name="connsiteX37" fmla="*/ 6492 w 10000"/>
              <a:gd name="connsiteY37" fmla="*/ 676 h 9707"/>
              <a:gd name="connsiteX38" fmla="*/ 6022 w 10000"/>
              <a:gd name="connsiteY38" fmla="*/ 557 h 9707"/>
              <a:gd name="connsiteX39" fmla="*/ 5202 w 10000"/>
              <a:gd name="connsiteY39" fmla="*/ 676 h 9707"/>
              <a:gd name="connsiteX40" fmla="*/ 1828 w 10000"/>
              <a:gd name="connsiteY40" fmla="*/ 643 h 9707"/>
              <a:gd name="connsiteX41" fmla="*/ 1868 w 10000"/>
              <a:gd name="connsiteY41" fmla="*/ 1514 h 9707"/>
              <a:gd name="connsiteX42" fmla="*/ 1290 w 10000"/>
              <a:gd name="connsiteY42" fmla="*/ 1602 h 9707"/>
              <a:gd name="connsiteX43" fmla="*/ 1075 w 10000"/>
              <a:gd name="connsiteY43" fmla="*/ 3378 h 9707"/>
              <a:gd name="connsiteX44" fmla="*/ 712 w 10000"/>
              <a:gd name="connsiteY44" fmla="*/ 4042 h 9707"/>
              <a:gd name="connsiteX45" fmla="*/ 645 w 10000"/>
              <a:gd name="connsiteY45" fmla="*/ 4302 h 9707"/>
              <a:gd name="connsiteX46" fmla="*/ 430 w 10000"/>
              <a:gd name="connsiteY46" fmla="*/ 4563 h 9707"/>
              <a:gd name="connsiteX47" fmla="*/ 363 w 10000"/>
              <a:gd name="connsiteY47" fmla="*/ 4651 h 9707"/>
              <a:gd name="connsiteX48" fmla="*/ 323 w 10000"/>
              <a:gd name="connsiteY48" fmla="*/ 4880 h 9707"/>
              <a:gd name="connsiteX49" fmla="*/ 108 w 10000"/>
              <a:gd name="connsiteY49" fmla="*/ 4967 h 9707"/>
              <a:gd name="connsiteX50" fmla="*/ 215 w 10000"/>
              <a:gd name="connsiteY50" fmla="*/ 5259 h 9707"/>
              <a:gd name="connsiteX51" fmla="*/ 175 w 10000"/>
              <a:gd name="connsiteY51" fmla="*/ 5381 h 9707"/>
              <a:gd name="connsiteX52" fmla="*/ 67 w 10000"/>
              <a:gd name="connsiteY52" fmla="*/ 5403 h 9707"/>
              <a:gd name="connsiteX53" fmla="*/ 0 w 10000"/>
              <a:gd name="connsiteY53" fmla="*/ 5578 h 9707"/>
              <a:gd name="connsiteX54" fmla="*/ 323 w 10000"/>
              <a:gd name="connsiteY54" fmla="*/ 5729 h 9707"/>
              <a:gd name="connsiteX55" fmla="*/ 685 w 10000"/>
              <a:gd name="connsiteY55" fmla="*/ 6363 h 9707"/>
              <a:gd name="connsiteX56" fmla="*/ 645 w 10000"/>
              <a:gd name="connsiteY56" fmla="*/ 6711 h 9707"/>
              <a:gd name="connsiteX57" fmla="*/ 1008 w 10000"/>
              <a:gd name="connsiteY57" fmla="*/ 6831 h 9707"/>
              <a:gd name="connsiteX58" fmla="*/ 1116 w 10000"/>
              <a:gd name="connsiteY58" fmla="*/ 7093 h 9707"/>
              <a:gd name="connsiteX59" fmla="*/ 1116 w 10000"/>
              <a:gd name="connsiteY59" fmla="*/ 7474 h 9707"/>
              <a:gd name="connsiteX60" fmla="*/ 1614 w 10000"/>
              <a:gd name="connsiteY60" fmla="*/ 7266 h 9707"/>
              <a:gd name="connsiteX61" fmla="*/ 1834 w 10000"/>
              <a:gd name="connsiteY61" fmla="*/ 7317 h 9707"/>
              <a:gd name="connsiteX62" fmla="*/ 1999 w 10000"/>
              <a:gd name="connsiteY62" fmla="*/ 7232 h 9707"/>
              <a:gd name="connsiteX63" fmla="*/ 2028 w 10000"/>
              <a:gd name="connsiteY63" fmla="*/ 7032 h 9707"/>
              <a:gd name="connsiteX64" fmla="*/ 2526 w 10000"/>
              <a:gd name="connsiteY64" fmla="*/ 6974 h 9707"/>
              <a:gd name="connsiteX65" fmla="*/ 2686 w 10000"/>
              <a:gd name="connsiteY65" fmla="*/ 7234 h 9707"/>
              <a:gd name="connsiteX66" fmla="*/ 2844 w 10000"/>
              <a:gd name="connsiteY66" fmla="*/ 7406 h 9707"/>
              <a:gd name="connsiteX67" fmla="*/ 3764 w 10000"/>
              <a:gd name="connsiteY67" fmla="*/ 7412 h 9707"/>
              <a:gd name="connsiteX0" fmla="*/ 3751 w 10000"/>
              <a:gd name="connsiteY0" fmla="*/ 7624 h 9642"/>
              <a:gd name="connsiteX1" fmla="*/ 4590 w 10000"/>
              <a:gd name="connsiteY1" fmla="*/ 7538 h 9642"/>
              <a:gd name="connsiteX2" fmla="*/ 4919 w 10000"/>
              <a:gd name="connsiteY2" fmla="*/ 7327 h 9642"/>
              <a:gd name="connsiteX3" fmla="*/ 5081 w 10000"/>
              <a:gd name="connsiteY3" fmla="*/ 7225 h 9642"/>
              <a:gd name="connsiteX4" fmla="*/ 5688 w 10000"/>
              <a:gd name="connsiteY4" fmla="*/ 7502 h 9642"/>
              <a:gd name="connsiteX5" fmla="*/ 6052 w 10000"/>
              <a:gd name="connsiteY5" fmla="*/ 7272 h 9642"/>
              <a:gd name="connsiteX6" fmla="*/ 6572 w 10000"/>
              <a:gd name="connsiteY6" fmla="*/ 6800 h 9642"/>
              <a:gd name="connsiteX7" fmla="*/ 6526 w 10000"/>
              <a:gd name="connsiteY7" fmla="*/ 6424 h 9642"/>
              <a:gd name="connsiteX8" fmla="*/ 6346 w 10000"/>
              <a:gd name="connsiteY8" fmla="*/ 6318 h 9642"/>
              <a:gd name="connsiteX9" fmla="*/ 6690 w 10000"/>
              <a:gd name="connsiteY9" fmla="*/ 6265 h 9642"/>
              <a:gd name="connsiteX10" fmla="*/ 8132 w 10000"/>
              <a:gd name="connsiteY10" fmla="*/ 9640 h 9642"/>
              <a:gd name="connsiteX11" fmla="*/ 7702 w 10000"/>
              <a:gd name="connsiteY11" fmla="*/ 9282 h 9642"/>
              <a:gd name="connsiteX12" fmla="*/ 7527 w 10000"/>
              <a:gd name="connsiteY12" fmla="*/ 9012 h 9642"/>
              <a:gd name="connsiteX13" fmla="*/ 6815 w 10000"/>
              <a:gd name="connsiteY13" fmla="*/ 8565 h 9642"/>
              <a:gd name="connsiteX14" fmla="*/ 7567 w 10000"/>
              <a:gd name="connsiteY14" fmla="*/ 8149 h 9642"/>
              <a:gd name="connsiteX15" fmla="*/ 7460 w 10000"/>
              <a:gd name="connsiteY15" fmla="*/ 7843 h 9642"/>
              <a:gd name="connsiteX16" fmla="*/ 7742 w 10000"/>
              <a:gd name="connsiteY16" fmla="*/ 6891 h 9642"/>
              <a:gd name="connsiteX17" fmla="*/ 8024 w 10000"/>
              <a:gd name="connsiteY17" fmla="*/ 6711 h 9642"/>
              <a:gd name="connsiteX18" fmla="*/ 8212 w 10000"/>
              <a:gd name="connsiteY18" fmla="*/ 6228 h 9642"/>
              <a:gd name="connsiteX19" fmla="*/ 8427 w 10000"/>
              <a:gd name="connsiteY19" fmla="*/ 5959 h 9642"/>
              <a:gd name="connsiteX20" fmla="*/ 8602 w 10000"/>
              <a:gd name="connsiteY20" fmla="*/ 5725 h 9642"/>
              <a:gd name="connsiteX21" fmla="*/ 8710 w 10000"/>
              <a:gd name="connsiteY21" fmla="*/ 5364 h 9642"/>
              <a:gd name="connsiteX22" fmla="*/ 8777 w 10000"/>
              <a:gd name="connsiteY22" fmla="*/ 5150 h 9642"/>
              <a:gd name="connsiteX23" fmla="*/ 8858 w 10000"/>
              <a:gd name="connsiteY23" fmla="*/ 4972 h 9642"/>
              <a:gd name="connsiteX24" fmla="*/ 8992 w 10000"/>
              <a:gd name="connsiteY24" fmla="*/ 4131 h 9642"/>
              <a:gd name="connsiteX25" fmla="*/ 9355 w 10000"/>
              <a:gd name="connsiteY25" fmla="*/ 3266 h 9642"/>
              <a:gd name="connsiteX26" fmla="*/ 10000 w 10000"/>
              <a:gd name="connsiteY26" fmla="*/ 2693 h 9642"/>
              <a:gd name="connsiteX27" fmla="*/ 9422 w 10000"/>
              <a:gd name="connsiteY27" fmla="*/ 2277 h 9642"/>
              <a:gd name="connsiteX28" fmla="*/ 9247 w 10000"/>
              <a:gd name="connsiteY28" fmla="*/ 2064 h 9642"/>
              <a:gd name="connsiteX29" fmla="*/ 9099 w 10000"/>
              <a:gd name="connsiteY29" fmla="*/ 1650 h 9642"/>
              <a:gd name="connsiteX30" fmla="*/ 8387 w 10000"/>
              <a:gd name="connsiteY30" fmla="*/ 248 h 9642"/>
              <a:gd name="connsiteX31" fmla="*/ 8132 w 10000"/>
              <a:gd name="connsiteY31" fmla="*/ 0 h 9642"/>
              <a:gd name="connsiteX32" fmla="*/ 7890 w 10000"/>
              <a:gd name="connsiteY32" fmla="*/ 178 h 9642"/>
              <a:gd name="connsiteX33" fmla="*/ 7702 w 10000"/>
              <a:gd name="connsiteY33" fmla="*/ 302 h 9642"/>
              <a:gd name="connsiteX34" fmla="*/ 7634 w 10000"/>
              <a:gd name="connsiteY34" fmla="*/ 516 h 9642"/>
              <a:gd name="connsiteX35" fmla="*/ 7137 w 10000"/>
              <a:gd name="connsiteY35" fmla="*/ 662 h 9642"/>
              <a:gd name="connsiteX36" fmla="*/ 6841 w 10000"/>
              <a:gd name="connsiteY36" fmla="*/ 843 h 9642"/>
              <a:gd name="connsiteX37" fmla="*/ 6492 w 10000"/>
              <a:gd name="connsiteY37" fmla="*/ 696 h 9642"/>
              <a:gd name="connsiteX38" fmla="*/ 6022 w 10000"/>
              <a:gd name="connsiteY38" fmla="*/ 574 h 9642"/>
              <a:gd name="connsiteX39" fmla="*/ 5202 w 10000"/>
              <a:gd name="connsiteY39" fmla="*/ 696 h 9642"/>
              <a:gd name="connsiteX40" fmla="*/ 1828 w 10000"/>
              <a:gd name="connsiteY40" fmla="*/ 662 h 9642"/>
              <a:gd name="connsiteX41" fmla="*/ 1868 w 10000"/>
              <a:gd name="connsiteY41" fmla="*/ 1560 h 9642"/>
              <a:gd name="connsiteX42" fmla="*/ 1290 w 10000"/>
              <a:gd name="connsiteY42" fmla="*/ 1650 h 9642"/>
              <a:gd name="connsiteX43" fmla="*/ 1075 w 10000"/>
              <a:gd name="connsiteY43" fmla="*/ 3480 h 9642"/>
              <a:gd name="connsiteX44" fmla="*/ 712 w 10000"/>
              <a:gd name="connsiteY44" fmla="*/ 4164 h 9642"/>
              <a:gd name="connsiteX45" fmla="*/ 645 w 10000"/>
              <a:gd name="connsiteY45" fmla="*/ 4432 h 9642"/>
              <a:gd name="connsiteX46" fmla="*/ 430 w 10000"/>
              <a:gd name="connsiteY46" fmla="*/ 4701 h 9642"/>
              <a:gd name="connsiteX47" fmla="*/ 363 w 10000"/>
              <a:gd name="connsiteY47" fmla="*/ 4791 h 9642"/>
              <a:gd name="connsiteX48" fmla="*/ 323 w 10000"/>
              <a:gd name="connsiteY48" fmla="*/ 5027 h 9642"/>
              <a:gd name="connsiteX49" fmla="*/ 108 w 10000"/>
              <a:gd name="connsiteY49" fmla="*/ 5117 h 9642"/>
              <a:gd name="connsiteX50" fmla="*/ 215 w 10000"/>
              <a:gd name="connsiteY50" fmla="*/ 5418 h 9642"/>
              <a:gd name="connsiteX51" fmla="*/ 175 w 10000"/>
              <a:gd name="connsiteY51" fmla="*/ 5543 h 9642"/>
              <a:gd name="connsiteX52" fmla="*/ 67 w 10000"/>
              <a:gd name="connsiteY52" fmla="*/ 5566 h 9642"/>
              <a:gd name="connsiteX53" fmla="*/ 0 w 10000"/>
              <a:gd name="connsiteY53" fmla="*/ 5746 h 9642"/>
              <a:gd name="connsiteX54" fmla="*/ 323 w 10000"/>
              <a:gd name="connsiteY54" fmla="*/ 5902 h 9642"/>
              <a:gd name="connsiteX55" fmla="*/ 685 w 10000"/>
              <a:gd name="connsiteY55" fmla="*/ 6555 h 9642"/>
              <a:gd name="connsiteX56" fmla="*/ 645 w 10000"/>
              <a:gd name="connsiteY56" fmla="*/ 6914 h 9642"/>
              <a:gd name="connsiteX57" fmla="*/ 1008 w 10000"/>
              <a:gd name="connsiteY57" fmla="*/ 7037 h 9642"/>
              <a:gd name="connsiteX58" fmla="*/ 1116 w 10000"/>
              <a:gd name="connsiteY58" fmla="*/ 7307 h 9642"/>
              <a:gd name="connsiteX59" fmla="*/ 1116 w 10000"/>
              <a:gd name="connsiteY59" fmla="*/ 7700 h 9642"/>
              <a:gd name="connsiteX60" fmla="*/ 1614 w 10000"/>
              <a:gd name="connsiteY60" fmla="*/ 7485 h 9642"/>
              <a:gd name="connsiteX61" fmla="*/ 1834 w 10000"/>
              <a:gd name="connsiteY61" fmla="*/ 7538 h 9642"/>
              <a:gd name="connsiteX62" fmla="*/ 1999 w 10000"/>
              <a:gd name="connsiteY62" fmla="*/ 7450 h 9642"/>
              <a:gd name="connsiteX63" fmla="*/ 2028 w 10000"/>
              <a:gd name="connsiteY63" fmla="*/ 7244 h 9642"/>
              <a:gd name="connsiteX64" fmla="*/ 2526 w 10000"/>
              <a:gd name="connsiteY64" fmla="*/ 7185 h 9642"/>
              <a:gd name="connsiteX65" fmla="*/ 2686 w 10000"/>
              <a:gd name="connsiteY65" fmla="*/ 7452 h 9642"/>
              <a:gd name="connsiteX66" fmla="*/ 2844 w 10000"/>
              <a:gd name="connsiteY66" fmla="*/ 7630 h 9642"/>
              <a:gd name="connsiteX67" fmla="*/ 3764 w 10000"/>
              <a:gd name="connsiteY67" fmla="*/ 7636 h 9642"/>
              <a:gd name="connsiteX0" fmla="*/ 3751 w 10000"/>
              <a:gd name="connsiteY0" fmla="*/ 7907 h 9630"/>
              <a:gd name="connsiteX1" fmla="*/ 4590 w 10000"/>
              <a:gd name="connsiteY1" fmla="*/ 7818 h 9630"/>
              <a:gd name="connsiteX2" fmla="*/ 4919 w 10000"/>
              <a:gd name="connsiteY2" fmla="*/ 7599 h 9630"/>
              <a:gd name="connsiteX3" fmla="*/ 5081 w 10000"/>
              <a:gd name="connsiteY3" fmla="*/ 7493 h 9630"/>
              <a:gd name="connsiteX4" fmla="*/ 5688 w 10000"/>
              <a:gd name="connsiteY4" fmla="*/ 7781 h 9630"/>
              <a:gd name="connsiteX5" fmla="*/ 6052 w 10000"/>
              <a:gd name="connsiteY5" fmla="*/ 7542 h 9630"/>
              <a:gd name="connsiteX6" fmla="*/ 6572 w 10000"/>
              <a:gd name="connsiteY6" fmla="*/ 7052 h 9630"/>
              <a:gd name="connsiteX7" fmla="*/ 6526 w 10000"/>
              <a:gd name="connsiteY7" fmla="*/ 6663 h 9630"/>
              <a:gd name="connsiteX8" fmla="*/ 6346 w 10000"/>
              <a:gd name="connsiteY8" fmla="*/ 6553 h 9630"/>
              <a:gd name="connsiteX9" fmla="*/ 6690 w 10000"/>
              <a:gd name="connsiteY9" fmla="*/ 6498 h 9630"/>
              <a:gd name="connsiteX10" fmla="*/ 6747 w 10000"/>
              <a:gd name="connsiteY10" fmla="*/ 6346 h 9630"/>
              <a:gd name="connsiteX11" fmla="*/ 7702 w 10000"/>
              <a:gd name="connsiteY11" fmla="*/ 9627 h 9630"/>
              <a:gd name="connsiteX12" fmla="*/ 7527 w 10000"/>
              <a:gd name="connsiteY12" fmla="*/ 9347 h 9630"/>
              <a:gd name="connsiteX13" fmla="*/ 6815 w 10000"/>
              <a:gd name="connsiteY13" fmla="*/ 8883 h 9630"/>
              <a:gd name="connsiteX14" fmla="*/ 7567 w 10000"/>
              <a:gd name="connsiteY14" fmla="*/ 8452 h 9630"/>
              <a:gd name="connsiteX15" fmla="*/ 7460 w 10000"/>
              <a:gd name="connsiteY15" fmla="*/ 8134 h 9630"/>
              <a:gd name="connsiteX16" fmla="*/ 7742 w 10000"/>
              <a:gd name="connsiteY16" fmla="*/ 7147 h 9630"/>
              <a:gd name="connsiteX17" fmla="*/ 8024 w 10000"/>
              <a:gd name="connsiteY17" fmla="*/ 6960 h 9630"/>
              <a:gd name="connsiteX18" fmla="*/ 8212 w 10000"/>
              <a:gd name="connsiteY18" fmla="*/ 6459 h 9630"/>
              <a:gd name="connsiteX19" fmla="*/ 8427 w 10000"/>
              <a:gd name="connsiteY19" fmla="*/ 6180 h 9630"/>
              <a:gd name="connsiteX20" fmla="*/ 8602 w 10000"/>
              <a:gd name="connsiteY20" fmla="*/ 5938 h 9630"/>
              <a:gd name="connsiteX21" fmla="*/ 8710 w 10000"/>
              <a:gd name="connsiteY21" fmla="*/ 5563 h 9630"/>
              <a:gd name="connsiteX22" fmla="*/ 8777 w 10000"/>
              <a:gd name="connsiteY22" fmla="*/ 5341 h 9630"/>
              <a:gd name="connsiteX23" fmla="*/ 8858 w 10000"/>
              <a:gd name="connsiteY23" fmla="*/ 5157 h 9630"/>
              <a:gd name="connsiteX24" fmla="*/ 8992 w 10000"/>
              <a:gd name="connsiteY24" fmla="*/ 4284 h 9630"/>
              <a:gd name="connsiteX25" fmla="*/ 9355 w 10000"/>
              <a:gd name="connsiteY25" fmla="*/ 3387 h 9630"/>
              <a:gd name="connsiteX26" fmla="*/ 10000 w 10000"/>
              <a:gd name="connsiteY26" fmla="*/ 2793 h 9630"/>
              <a:gd name="connsiteX27" fmla="*/ 9422 w 10000"/>
              <a:gd name="connsiteY27" fmla="*/ 2362 h 9630"/>
              <a:gd name="connsiteX28" fmla="*/ 9247 w 10000"/>
              <a:gd name="connsiteY28" fmla="*/ 2141 h 9630"/>
              <a:gd name="connsiteX29" fmla="*/ 9099 w 10000"/>
              <a:gd name="connsiteY29" fmla="*/ 1711 h 9630"/>
              <a:gd name="connsiteX30" fmla="*/ 8387 w 10000"/>
              <a:gd name="connsiteY30" fmla="*/ 257 h 9630"/>
              <a:gd name="connsiteX31" fmla="*/ 8132 w 10000"/>
              <a:gd name="connsiteY31" fmla="*/ 0 h 9630"/>
              <a:gd name="connsiteX32" fmla="*/ 7890 w 10000"/>
              <a:gd name="connsiteY32" fmla="*/ 185 h 9630"/>
              <a:gd name="connsiteX33" fmla="*/ 7702 w 10000"/>
              <a:gd name="connsiteY33" fmla="*/ 313 h 9630"/>
              <a:gd name="connsiteX34" fmla="*/ 7634 w 10000"/>
              <a:gd name="connsiteY34" fmla="*/ 535 h 9630"/>
              <a:gd name="connsiteX35" fmla="*/ 7137 w 10000"/>
              <a:gd name="connsiteY35" fmla="*/ 687 h 9630"/>
              <a:gd name="connsiteX36" fmla="*/ 6841 w 10000"/>
              <a:gd name="connsiteY36" fmla="*/ 874 h 9630"/>
              <a:gd name="connsiteX37" fmla="*/ 6492 w 10000"/>
              <a:gd name="connsiteY37" fmla="*/ 722 h 9630"/>
              <a:gd name="connsiteX38" fmla="*/ 6022 w 10000"/>
              <a:gd name="connsiteY38" fmla="*/ 595 h 9630"/>
              <a:gd name="connsiteX39" fmla="*/ 5202 w 10000"/>
              <a:gd name="connsiteY39" fmla="*/ 722 h 9630"/>
              <a:gd name="connsiteX40" fmla="*/ 1828 w 10000"/>
              <a:gd name="connsiteY40" fmla="*/ 687 h 9630"/>
              <a:gd name="connsiteX41" fmla="*/ 1868 w 10000"/>
              <a:gd name="connsiteY41" fmla="*/ 1618 h 9630"/>
              <a:gd name="connsiteX42" fmla="*/ 1290 w 10000"/>
              <a:gd name="connsiteY42" fmla="*/ 1711 h 9630"/>
              <a:gd name="connsiteX43" fmla="*/ 1075 w 10000"/>
              <a:gd name="connsiteY43" fmla="*/ 3609 h 9630"/>
              <a:gd name="connsiteX44" fmla="*/ 712 w 10000"/>
              <a:gd name="connsiteY44" fmla="*/ 4319 h 9630"/>
              <a:gd name="connsiteX45" fmla="*/ 645 w 10000"/>
              <a:gd name="connsiteY45" fmla="*/ 4597 h 9630"/>
              <a:gd name="connsiteX46" fmla="*/ 430 w 10000"/>
              <a:gd name="connsiteY46" fmla="*/ 4876 h 9630"/>
              <a:gd name="connsiteX47" fmla="*/ 363 w 10000"/>
              <a:gd name="connsiteY47" fmla="*/ 4969 h 9630"/>
              <a:gd name="connsiteX48" fmla="*/ 323 w 10000"/>
              <a:gd name="connsiteY48" fmla="*/ 5214 h 9630"/>
              <a:gd name="connsiteX49" fmla="*/ 108 w 10000"/>
              <a:gd name="connsiteY49" fmla="*/ 5307 h 9630"/>
              <a:gd name="connsiteX50" fmla="*/ 215 w 10000"/>
              <a:gd name="connsiteY50" fmla="*/ 5619 h 9630"/>
              <a:gd name="connsiteX51" fmla="*/ 175 w 10000"/>
              <a:gd name="connsiteY51" fmla="*/ 5749 h 9630"/>
              <a:gd name="connsiteX52" fmla="*/ 67 w 10000"/>
              <a:gd name="connsiteY52" fmla="*/ 5773 h 9630"/>
              <a:gd name="connsiteX53" fmla="*/ 0 w 10000"/>
              <a:gd name="connsiteY53" fmla="*/ 5959 h 9630"/>
              <a:gd name="connsiteX54" fmla="*/ 323 w 10000"/>
              <a:gd name="connsiteY54" fmla="*/ 6121 h 9630"/>
              <a:gd name="connsiteX55" fmla="*/ 685 w 10000"/>
              <a:gd name="connsiteY55" fmla="*/ 6798 h 9630"/>
              <a:gd name="connsiteX56" fmla="*/ 645 w 10000"/>
              <a:gd name="connsiteY56" fmla="*/ 7171 h 9630"/>
              <a:gd name="connsiteX57" fmla="*/ 1008 w 10000"/>
              <a:gd name="connsiteY57" fmla="*/ 7298 h 9630"/>
              <a:gd name="connsiteX58" fmla="*/ 1116 w 10000"/>
              <a:gd name="connsiteY58" fmla="*/ 7578 h 9630"/>
              <a:gd name="connsiteX59" fmla="*/ 1116 w 10000"/>
              <a:gd name="connsiteY59" fmla="*/ 7986 h 9630"/>
              <a:gd name="connsiteX60" fmla="*/ 1614 w 10000"/>
              <a:gd name="connsiteY60" fmla="*/ 7763 h 9630"/>
              <a:gd name="connsiteX61" fmla="*/ 1834 w 10000"/>
              <a:gd name="connsiteY61" fmla="*/ 7818 h 9630"/>
              <a:gd name="connsiteX62" fmla="*/ 1999 w 10000"/>
              <a:gd name="connsiteY62" fmla="*/ 7727 h 9630"/>
              <a:gd name="connsiteX63" fmla="*/ 2028 w 10000"/>
              <a:gd name="connsiteY63" fmla="*/ 7513 h 9630"/>
              <a:gd name="connsiteX64" fmla="*/ 2526 w 10000"/>
              <a:gd name="connsiteY64" fmla="*/ 7452 h 9630"/>
              <a:gd name="connsiteX65" fmla="*/ 2686 w 10000"/>
              <a:gd name="connsiteY65" fmla="*/ 7729 h 9630"/>
              <a:gd name="connsiteX66" fmla="*/ 2844 w 10000"/>
              <a:gd name="connsiteY66" fmla="*/ 7913 h 9630"/>
              <a:gd name="connsiteX67" fmla="*/ 3764 w 10000"/>
              <a:gd name="connsiteY67" fmla="*/ 7920 h 9630"/>
              <a:gd name="connsiteX0" fmla="*/ 3751 w 10000"/>
              <a:gd name="connsiteY0" fmla="*/ 8211 h 9707"/>
              <a:gd name="connsiteX1" fmla="*/ 4590 w 10000"/>
              <a:gd name="connsiteY1" fmla="*/ 8118 h 9707"/>
              <a:gd name="connsiteX2" fmla="*/ 4919 w 10000"/>
              <a:gd name="connsiteY2" fmla="*/ 7891 h 9707"/>
              <a:gd name="connsiteX3" fmla="*/ 5081 w 10000"/>
              <a:gd name="connsiteY3" fmla="*/ 7781 h 9707"/>
              <a:gd name="connsiteX4" fmla="*/ 5688 w 10000"/>
              <a:gd name="connsiteY4" fmla="*/ 8080 h 9707"/>
              <a:gd name="connsiteX5" fmla="*/ 6052 w 10000"/>
              <a:gd name="connsiteY5" fmla="*/ 7832 h 9707"/>
              <a:gd name="connsiteX6" fmla="*/ 6572 w 10000"/>
              <a:gd name="connsiteY6" fmla="*/ 7323 h 9707"/>
              <a:gd name="connsiteX7" fmla="*/ 6526 w 10000"/>
              <a:gd name="connsiteY7" fmla="*/ 6919 h 9707"/>
              <a:gd name="connsiteX8" fmla="*/ 6346 w 10000"/>
              <a:gd name="connsiteY8" fmla="*/ 6805 h 9707"/>
              <a:gd name="connsiteX9" fmla="*/ 6690 w 10000"/>
              <a:gd name="connsiteY9" fmla="*/ 6748 h 9707"/>
              <a:gd name="connsiteX10" fmla="*/ 6747 w 10000"/>
              <a:gd name="connsiteY10" fmla="*/ 6590 h 9707"/>
              <a:gd name="connsiteX11" fmla="*/ 7003 w 10000"/>
              <a:gd name="connsiteY11" fmla="*/ 6537 h 9707"/>
              <a:gd name="connsiteX12" fmla="*/ 7527 w 10000"/>
              <a:gd name="connsiteY12" fmla="*/ 9706 h 9707"/>
              <a:gd name="connsiteX13" fmla="*/ 6815 w 10000"/>
              <a:gd name="connsiteY13" fmla="*/ 9224 h 9707"/>
              <a:gd name="connsiteX14" fmla="*/ 7567 w 10000"/>
              <a:gd name="connsiteY14" fmla="*/ 8777 h 9707"/>
              <a:gd name="connsiteX15" fmla="*/ 7460 w 10000"/>
              <a:gd name="connsiteY15" fmla="*/ 8447 h 9707"/>
              <a:gd name="connsiteX16" fmla="*/ 7742 w 10000"/>
              <a:gd name="connsiteY16" fmla="*/ 7422 h 9707"/>
              <a:gd name="connsiteX17" fmla="*/ 8024 w 10000"/>
              <a:gd name="connsiteY17" fmla="*/ 7227 h 9707"/>
              <a:gd name="connsiteX18" fmla="*/ 8212 w 10000"/>
              <a:gd name="connsiteY18" fmla="*/ 6707 h 9707"/>
              <a:gd name="connsiteX19" fmla="*/ 8427 w 10000"/>
              <a:gd name="connsiteY19" fmla="*/ 6417 h 9707"/>
              <a:gd name="connsiteX20" fmla="*/ 8602 w 10000"/>
              <a:gd name="connsiteY20" fmla="*/ 6166 h 9707"/>
              <a:gd name="connsiteX21" fmla="*/ 8710 w 10000"/>
              <a:gd name="connsiteY21" fmla="*/ 5777 h 9707"/>
              <a:gd name="connsiteX22" fmla="*/ 8777 w 10000"/>
              <a:gd name="connsiteY22" fmla="*/ 5546 h 9707"/>
              <a:gd name="connsiteX23" fmla="*/ 8858 w 10000"/>
              <a:gd name="connsiteY23" fmla="*/ 5355 h 9707"/>
              <a:gd name="connsiteX24" fmla="*/ 8992 w 10000"/>
              <a:gd name="connsiteY24" fmla="*/ 4449 h 9707"/>
              <a:gd name="connsiteX25" fmla="*/ 9355 w 10000"/>
              <a:gd name="connsiteY25" fmla="*/ 3517 h 9707"/>
              <a:gd name="connsiteX26" fmla="*/ 10000 w 10000"/>
              <a:gd name="connsiteY26" fmla="*/ 2900 h 9707"/>
              <a:gd name="connsiteX27" fmla="*/ 9422 w 10000"/>
              <a:gd name="connsiteY27" fmla="*/ 2453 h 9707"/>
              <a:gd name="connsiteX28" fmla="*/ 9247 w 10000"/>
              <a:gd name="connsiteY28" fmla="*/ 2223 h 9707"/>
              <a:gd name="connsiteX29" fmla="*/ 9099 w 10000"/>
              <a:gd name="connsiteY29" fmla="*/ 1777 h 9707"/>
              <a:gd name="connsiteX30" fmla="*/ 8387 w 10000"/>
              <a:gd name="connsiteY30" fmla="*/ 267 h 9707"/>
              <a:gd name="connsiteX31" fmla="*/ 8132 w 10000"/>
              <a:gd name="connsiteY31" fmla="*/ 0 h 9707"/>
              <a:gd name="connsiteX32" fmla="*/ 7890 w 10000"/>
              <a:gd name="connsiteY32" fmla="*/ 192 h 9707"/>
              <a:gd name="connsiteX33" fmla="*/ 7702 w 10000"/>
              <a:gd name="connsiteY33" fmla="*/ 325 h 9707"/>
              <a:gd name="connsiteX34" fmla="*/ 7634 w 10000"/>
              <a:gd name="connsiteY34" fmla="*/ 556 h 9707"/>
              <a:gd name="connsiteX35" fmla="*/ 7137 w 10000"/>
              <a:gd name="connsiteY35" fmla="*/ 713 h 9707"/>
              <a:gd name="connsiteX36" fmla="*/ 6841 w 10000"/>
              <a:gd name="connsiteY36" fmla="*/ 908 h 9707"/>
              <a:gd name="connsiteX37" fmla="*/ 6492 w 10000"/>
              <a:gd name="connsiteY37" fmla="*/ 750 h 9707"/>
              <a:gd name="connsiteX38" fmla="*/ 6022 w 10000"/>
              <a:gd name="connsiteY38" fmla="*/ 618 h 9707"/>
              <a:gd name="connsiteX39" fmla="*/ 5202 w 10000"/>
              <a:gd name="connsiteY39" fmla="*/ 750 h 9707"/>
              <a:gd name="connsiteX40" fmla="*/ 1828 w 10000"/>
              <a:gd name="connsiteY40" fmla="*/ 713 h 9707"/>
              <a:gd name="connsiteX41" fmla="*/ 1868 w 10000"/>
              <a:gd name="connsiteY41" fmla="*/ 1680 h 9707"/>
              <a:gd name="connsiteX42" fmla="*/ 1290 w 10000"/>
              <a:gd name="connsiteY42" fmla="*/ 1777 h 9707"/>
              <a:gd name="connsiteX43" fmla="*/ 1075 w 10000"/>
              <a:gd name="connsiteY43" fmla="*/ 3748 h 9707"/>
              <a:gd name="connsiteX44" fmla="*/ 712 w 10000"/>
              <a:gd name="connsiteY44" fmla="*/ 4485 h 9707"/>
              <a:gd name="connsiteX45" fmla="*/ 645 w 10000"/>
              <a:gd name="connsiteY45" fmla="*/ 4774 h 9707"/>
              <a:gd name="connsiteX46" fmla="*/ 430 w 10000"/>
              <a:gd name="connsiteY46" fmla="*/ 5063 h 9707"/>
              <a:gd name="connsiteX47" fmla="*/ 363 w 10000"/>
              <a:gd name="connsiteY47" fmla="*/ 5160 h 9707"/>
              <a:gd name="connsiteX48" fmla="*/ 323 w 10000"/>
              <a:gd name="connsiteY48" fmla="*/ 5414 h 9707"/>
              <a:gd name="connsiteX49" fmla="*/ 108 w 10000"/>
              <a:gd name="connsiteY49" fmla="*/ 5511 h 9707"/>
              <a:gd name="connsiteX50" fmla="*/ 215 w 10000"/>
              <a:gd name="connsiteY50" fmla="*/ 5835 h 9707"/>
              <a:gd name="connsiteX51" fmla="*/ 175 w 10000"/>
              <a:gd name="connsiteY51" fmla="*/ 5970 h 9707"/>
              <a:gd name="connsiteX52" fmla="*/ 67 w 10000"/>
              <a:gd name="connsiteY52" fmla="*/ 5995 h 9707"/>
              <a:gd name="connsiteX53" fmla="*/ 0 w 10000"/>
              <a:gd name="connsiteY53" fmla="*/ 6188 h 9707"/>
              <a:gd name="connsiteX54" fmla="*/ 323 w 10000"/>
              <a:gd name="connsiteY54" fmla="*/ 6356 h 9707"/>
              <a:gd name="connsiteX55" fmla="*/ 685 w 10000"/>
              <a:gd name="connsiteY55" fmla="*/ 7059 h 9707"/>
              <a:gd name="connsiteX56" fmla="*/ 645 w 10000"/>
              <a:gd name="connsiteY56" fmla="*/ 7447 h 9707"/>
              <a:gd name="connsiteX57" fmla="*/ 1008 w 10000"/>
              <a:gd name="connsiteY57" fmla="*/ 7578 h 9707"/>
              <a:gd name="connsiteX58" fmla="*/ 1116 w 10000"/>
              <a:gd name="connsiteY58" fmla="*/ 7869 h 9707"/>
              <a:gd name="connsiteX59" fmla="*/ 1116 w 10000"/>
              <a:gd name="connsiteY59" fmla="*/ 8293 h 9707"/>
              <a:gd name="connsiteX60" fmla="*/ 1614 w 10000"/>
              <a:gd name="connsiteY60" fmla="*/ 8061 h 9707"/>
              <a:gd name="connsiteX61" fmla="*/ 1834 w 10000"/>
              <a:gd name="connsiteY61" fmla="*/ 8118 h 9707"/>
              <a:gd name="connsiteX62" fmla="*/ 1999 w 10000"/>
              <a:gd name="connsiteY62" fmla="*/ 8024 h 9707"/>
              <a:gd name="connsiteX63" fmla="*/ 2028 w 10000"/>
              <a:gd name="connsiteY63" fmla="*/ 7802 h 9707"/>
              <a:gd name="connsiteX64" fmla="*/ 2526 w 10000"/>
              <a:gd name="connsiteY64" fmla="*/ 7738 h 9707"/>
              <a:gd name="connsiteX65" fmla="*/ 2686 w 10000"/>
              <a:gd name="connsiteY65" fmla="*/ 8026 h 9707"/>
              <a:gd name="connsiteX66" fmla="*/ 2844 w 10000"/>
              <a:gd name="connsiteY66" fmla="*/ 8217 h 9707"/>
              <a:gd name="connsiteX67" fmla="*/ 3764 w 10000"/>
              <a:gd name="connsiteY67" fmla="*/ 8224 h 9707"/>
              <a:gd name="connsiteX0" fmla="*/ 3751 w 10000"/>
              <a:gd name="connsiteY0" fmla="*/ 8459 h 9504"/>
              <a:gd name="connsiteX1" fmla="*/ 4590 w 10000"/>
              <a:gd name="connsiteY1" fmla="*/ 8363 h 9504"/>
              <a:gd name="connsiteX2" fmla="*/ 4919 w 10000"/>
              <a:gd name="connsiteY2" fmla="*/ 8129 h 9504"/>
              <a:gd name="connsiteX3" fmla="*/ 5081 w 10000"/>
              <a:gd name="connsiteY3" fmla="*/ 8016 h 9504"/>
              <a:gd name="connsiteX4" fmla="*/ 5688 w 10000"/>
              <a:gd name="connsiteY4" fmla="*/ 8324 h 9504"/>
              <a:gd name="connsiteX5" fmla="*/ 6052 w 10000"/>
              <a:gd name="connsiteY5" fmla="*/ 8068 h 9504"/>
              <a:gd name="connsiteX6" fmla="*/ 6572 w 10000"/>
              <a:gd name="connsiteY6" fmla="*/ 7544 h 9504"/>
              <a:gd name="connsiteX7" fmla="*/ 6526 w 10000"/>
              <a:gd name="connsiteY7" fmla="*/ 7128 h 9504"/>
              <a:gd name="connsiteX8" fmla="*/ 6346 w 10000"/>
              <a:gd name="connsiteY8" fmla="*/ 7010 h 9504"/>
              <a:gd name="connsiteX9" fmla="*/ 6690 w 10000"/>
              <a:gd name="connsiteY9" fmla="*/ 6952 h 9504"/>
              <a:gd name="connsiteX10" fmla="*/ 6747 w 10000"/>
              <a:gd name="connsiteY10" fmla="*/ 6789 h 9504"/>
              <a:gd name="connsiteX11" fmla="*/ 7003 w 10000"/>
              <a:gd name="connsiteY11" fmla="*/ 6734 h 9504"/>
              <a:gd name="connsiteX12" fmla="*/ 7239 w 10000"/>
              <a:gd name="connsiteY12" fmla="*/ 7684 h 9504"/>
              <a:gd name="connsiteX13" fmla="*/ 6815 w 10000"/>
              <a:gd name="connsiteY13" fmla="*/ 9502 h 9504"/>
              <a:gd name="connsiteX14" fmla="*/ 7567 w 10000"/>
              <a:gd name="connsiteY14" fmla="*/ 9042 h 9504"/>
              <a:gd name="connsiteX15" fmla="*/ 7460 w 10000"/>
              <a:gd name="connsiteY15" fmla="*/ 8702 h 9504"/>
              <a:gd name="connsiteX16" fmla="*/ 7742 w 10000"/>
              <a:gd name="connsiteY16" fmla="*/ 7646 h 9504"/>
              <a:gd name="connsiteX17" fmla="*/ 8024 w 10000"/>
              <a:gd name="connsiteY17" fmla="*/ 7445 h 9504"/>
              <a:gd name="connsiteX18" fmla="*/ 8212 w 10000"/>
              <a:gd name="connsiteY18" fmla="*/ 6909 h 9504"/>
              <a:gd name="connsiteX19" fmla="*/ 8427 w 10000"/>
              <a:gd name="connsiteY19" fmla="*/ 6611 h 9504"/>
              <a:gd name="connsiteX20" fmla="*/ 8602 w 10000"/>
              <a:gd name="connsiteY20" fmla="*/ 6352 h 9504"/>
              <a:gd name="connsiteX21" fmla="*/ 8710 w 10000"/>
              <a:gd name="connsiteY21" fmla="*/ 5951 h 9504"/>
              <a:gd name="connsiteX22" fmla="*/ 8777 w 10000"/>
              <a:gd name="connsiteY22" fmla="*/ 5713 h 9504"/>
              <a:gd name="connsiteX23" fmla="*/ 8858 w 10000"/>
              <a:gd name="connsiteY23" fmla="*/ 5517 h 9504"/>
              <a:gd name="connsiteX24" fmla="*/ 8992 w 10000"/>
              <a:gd name="connsiteY24" fmla="*/ 4583 h 9504"/>
              <a:gd name="connsiteX25" fmla="*/ 9355 w 10000"/>
              <a:gd name="connsiteY25" fmla="*/ 3623 h 9504"/>
              <a:gd name="connsiteX26" fmla="*/ 10000 w 10000"/>
              <a:gd name="connsiteY26" fmla="*/ 2988 h 9504"/>
              <a:gd name="connsiteX27" fmla="*/ 9422 w 10000"/>
              <a:gd name="connsiteY27" fmla="*/ 2527 h 9504"/>
              <a:gd name="connsiteX28" fmla="*/ 9247 w 10000"/>
              <a:gd name="connsiteY28" fmla="*/ 2290 h 9504"/>
              <a:gd name="connsiteX29" fmla="*/ 9099 w 10000"/>
              <a:gd name="connsiteY29" fmla="*/ 1831 h 9504"/>
              <a:gd name="connsiteX30" fmla="*/ 8387 w 10000"/>
              <a:gd name="connsiteY30" fmla="*/ 275 h 9504"/>
              <a:gd name="connsiteX31" fmla="*/ 8132 w 10000"/>
              <a:gd name="connsiteY31" fmla="*/ 0 h 9504"/>
              <a:gd name="connsiteX32" fmla="*/ 7890 w 10000"/>
              <a:gd name="connsiteY32" fmla="*/ 198 h 9504"/>
              <a:gd name="connsiteX33" fmla="*/ 7702 w 10000"/>
              <a:gd name="connsiteY33" fmla="*/ 335 h 9504"/>
              <a:gd name="connsiteX34" fmla="*/ 7634 w 10000"/>
              <a:gd name="connsiteY34" fmla="*/ 573 h 9504"/>
              <a:gd name="connsiteX35" fmla="*/ 7137 w 10000"/>
              <a:gd name="connsiteY35" fmla="*/ 735 h 9504"/>
              <a:gd name="connsiteX36" fmla="*/ 6841 w 10000"/>
              <a:gd name="connsiteY36" fmla="*/ 935 h 9504"/>
              <a:gd name="connsiteX37" fmla="*/ 6492 w 10000"/>
              <a:gd name="connsiteY37" fmla="*/ 773 h 9504"/>
              <a:gd name="connsiteX38" fmla="*/ 6022 w 10000"/>
              <a:gd name="connsiteY38" fmla="*/ 637 h 9504"/>
              <a:gd name="connsiteX39" fmla="*/ 5202 w 10000"/>
              <a:gd name="connsiteY39" fmla="*/ 773 h 9504"/>
              <a:gd name="connsiteX40" fmla="*/ 1828 w 10000"/>
              <a:gd name="connsiteY40" fmla="*/ 735 h 9504"/>
              <a:gd name="connsiteX41" fmla="*/ 1868 w 10000"/>
              <a:gd name="connsiteY41" fmla="*/ 1731 h 9504"/>
              <a:gd name="connsiteX42" fmla="*/ 1290 w 10000"/>
              <a:gd name="connsiteY42" fmla="*/ 1831 h 9504"/>
              <a:gd name="connsiteX43" fmla="*/ 1075 w 10000"/>
              <a:gd name="connsiteY43" fmla="*/ 3861 h 9504"/>
              <a:gd name="connsiteX44" fmla="*/ 712 w 10000"/>
              <a:gd name="connsiteY44" fmla="*/ 4620 h 9504"/>
              <a:gd name="connsiteX45" fmla="*/ 645 w 10000"/>
              <a:gd name="connsiteY45" fmla="*/ 4918 h 9504"/>
              <a:gd name="connsiteX46" fmla="*/ 430 w 10000"/>
              <a:gd name="connsiteY46" fmla="*/ 5216 h 9504"/>
              <a:gd name="connsiteX47" fmla="*/ 363 w 10000"/>
              <a:gd name="connsiteY47" fmla="*/ 5316 h 9504"/>
              <a:gd name="connsiteX48" fmla="*/ 323 w 10000"/>
              <a:gd name="connsiteY48" fmla="*/ 5577 h 9504"/>
              <a:gd name="connsiteX49" fmla="*/ 108 w 10000"/>
              <a:gd name="connsiteY49" fmla="*/ 5677 h 9504"/>
              <a:gd name="connsiteX50" fmla="*/ 215 w 10000"/>
              <a:gd name="connsiteY50" fmla="*/ 6011 h 9504"/>
              <a:gd name="connsiteX51" fmla="*/ 175 w 10000"/>
              <a:gd name="connsiteY51" fmla="*/ 6150 h 9504"/>
              <a:gd name="connsiteX52" fmla="*/ 67 w 10000"/>
              <a:gd name="connsiteY52" fmla="*/ 6176 h 9504"/>
              <a:gd name="connsiteX53" fmla="*/ 0 w 10000"/>
              <a:gd name="connsiteY53" fmla="*/ 6375 h 9504"/>
              <a:gd name="connsiteX54" fmla="*/ 323 w 10000"/>
              <a:gd name="connsiteY54" fmla="*/ 6548 h 9504"/>
              <a:gd name="connsiteX55" fmla="*/ 685 w 10000"/>
              <a:gd name="connsiteY55" fmla="*/ 7272 h 9504"/>
              <a:gd name="connsiteX56" fmla="*/ 645 w 10000"/>
              <a:gd name="connsiteY56" fmla="*/ 7672 h 9504"/>
              <a:gd name="connsiteX57" fmla="*/ 1008 w 10000"/>
              <a:gd name="connsiteY57" fmla="*/ 7807 h 9504"/>
              <a:gd name="connsiteX58" fmla="*/ 1116 w 10000"/>
              <a:gd name="connsiteY58" fmla="*/ 8107 h 9504"/>
              <a:gd name="connsiteX59" fmla="*/ 1116 w 10000"/>
              <a:gd name="connsiteY59" fmla="*/ 8543 h 9504"/>
              <a:gd name="connsiteX60" fmla="*/ 1614 w 10000"/>
              <a:gd name="connsiteY60" fmla="*/ 8304 h 9504"/>
              <a:gd name="connsiteX61" fmla="*/ 1834 w 10000"/>
              <a:gd name="connsiteY61" fmla="*/ 8363 h 9504"/>
              <a:gd name="connsiteX62" fmla="*/ 1999 w 10000"/>
              <a:gd name="connsiteY62" fmla="*/ 8266 h 9504"/>
              <a:gd name="connsiteX63" fmla="*/ 2028 w 10000"/>
              <a:gd name="connsiteY63" fmla="*/ 8037 h 9504"/>
              <a:gd name="connsiteX64" fmla="*/ 2526 w 10000"/>
              <a:gd name="connsiteY64" fmla="*/ 7972 h 9504"/>
              <a:gd name="connsiteX65" fmla="*/ 2686 w 10000"/>
              <a:gd name="connsiteY65" fmla="*/ 8268 h 9504"/>
              <a:gd name="connsiteX66" fmla="*/ 2844 w 10000"/>
              <a:gd name="connsiteY66" fmla="*/ 8465 h 9504"/>
              <a:gd name="connsiteX67" fmla="*/ 3764 w 10000"/>
              <a:gd name="connsiteY67" fmla="*/ 8472 h 9504"/>
              <a:gd name="connsiteX0" fmla="*/ 3751 w 10000"/>
              <a:gd name="connsiteY0" fmla="*/ 8900 h 10000"/>
              <a:gd name="connsiteX1" fmla="*/ 4590 w 10000"/>
              <a:gd name="connsiteY1" fmla="*/ 8799 h 10000"/>
              <a:gd name="connsiteX2" fmla="*/ 4919 w 10000"/>
              <a:gd name="connsiteY2" fmla="*/ 8553 h 10000"/>
              <a:gd name="connsiteX3" fmla="*/ 5081 w 10000"/>
              <a:gd name="connsiteY3" fmla="*/ 8434 h 10000"/>
              <a:gd name="connsiteX4" fmla="*/ 5688 w 10000"/>
              <a:gd name="connsiteY4" fmla="*/ 8758 h 10000"/>
              <a:gd name="connsiteX5" fmla="*/ 6052 w 10000"/>
              <a:gd name="connsiteY5" fmla="*/ 8489 h 10000"/>
              <a:gd name="connsiteX6" fmla="*/ 6572 w 10000"/>
              <a:gd name="connsiteY6" fmla="*/ 7938 h 10000"/>
              <a:gd name="connsiteX7" fmla="*/ 6526 w 10000"/>
              <a:gd name="connsiteY7" fmla="*/ 7500 h 10000"/>
              <a:gd name="connsiteX8" fmla="*/ 6346 w 10000"/>
              <a:gd name="connsiteY8" fmla="*/ 7376 h 10000"/>
              <a:gd name="connsiteX9" fmla="*/ 6690 w 10000"/>
              <a:gd name="connsiteY9" fmla="*/ 7315 h 10000"/>
              <a:gd name="connsiteX10" fmla="*/ 6747 w 10000"/>
              <a:gd name="connsiteY10" fmla="*/ 7143 h 10000"/>
              <a:gd name="connsiteX11" fmla="*/ 7003 w 10000"/>
              <a:gd name="connsiteY11" fmla="*/ 7085 h 10000"/>
              <a:gd name="connsiteX12" fmla="*/ 7088 w 10000"/>
              <a:gd name="connsiteY12" fmla="*/ 8085 h 10000"/>
              <a:gd name="connsiteX13" fmla="*/ 6815 w 10000"/>
              <a:gd name="connsiteY13" fmla="*/ 9998 h 10000"/>
              <a:gd name="connsiteX14" fmla="*/ 7567 w 10000"/>
              <a:gd name="connsiteY14" fmla="*/ 9514 h 10000"/>
              <a:gd name="connsiteX15" fmla="*/ 7460 w 10000"/>
              <a:gd name="connsiteY15" fmla="*/ 9156 h 10000"/>
              <a:gd name="connsiteX16" fmla="*/ 7742 w 10000"/>
              <a:gd name="connsiteY16" fmla="*/ 8045 h 10000"/>
              <a:gd name="connsiteX17" fmla="*/ 8024 w 10000"/>
              <a:gd name="connsiteY17" fmla="*/ 7834 h 10000"/>
              <a:gd name="connsiteX18" fmla="*/ 8212 w 10000"/>
              <a:gd name="connsiteY18" fmla="*/ 7270 h 10000"/>
              <a:gd name="connsiteX19" fmla="*/ 8427 w 10000"/>
              <a:gd name="connsiteY19" fmla="*/ 6956 h 10000"/>
              <a:gd name="connsiteX20" fmla="*/ 8602 w 10000"/>
              <a:gd name="connsiteY20" fmla="*/ 6684 h 10000"/>
              <a:gd name="connsiteX21" fmla="*/ 8710 w 10000"/>
              <a:gd name="connsiteY21" fmla="*/ 6262 h 10000"/>
              <a:gd name="connsiteX22" fmla="*/ 8777 w 10000"/>
              <a:gd name="connsiteY22" fmla="*/ 6011 h 10000"/>
              <a:gd name="connsiteX23" fmla="*/ 8858 w 10000"/>
              <a:gd name="connsiteY23" fmla="*/ 5805 h 10000"/>
              <a:gd name="connsiteX24" fmla="*/ 8992 w 10000"/>
              <a:gd name="connsiteY24" fmla="*/ 4822 h 10000"/>
              <a:gd name="connsiteX25" fmla="*/ 9355 w 10000"/>
              <a:gd name="connsiteY25" fmla="*/ 3812 h 10000"/>
              <a:gd name="connsiteX26" fmla="*/ 10000 w 10000"/>
              <a:gd name="connsiteY26" fmla="*/ 3144 h 10000"/>
              <a:gd name="connsiteX27" fmla="*/ 9422 w 10000"/>
              <a:gd name="connsiteY27" fmla="*/ 2659 h 10000"/>
              <a:gd name="connsiteX28" fmla="*/ 9247 w 10000"/>
              <a:gd name="connsiteY28" fmla="*/ 2410 h 10000"/>
              <a:gd name="connsiteX29" fmla="*/ 9099 w 10000"/>
              <a:gd name="connsiteY29" fmla="*/ 1927 h 10000"/>
              <a:gd name="connsiteX30" fmla="*/ 8387 w 10000"/>
              <a:gd name="connsiteY30" fmla="*/ 289 h 10000"/>
              <a:gd name="connsiteX31" fmla="*/ 8132 w 10000"/>
              <a:gd name="connsiteY31" fmla="*/ 0 h 10000"/>
              <a:gd name="connsiteX32" fmla="*/ 7890 w 10000"/>
              <a:gd name="connsiteY32" fmla="*/ 208 h 10000"/>
              <a:gd name="connsiteX33" fmla="*/ 7702 w 10000"/>
              <a:gd name="connsiteY33" fmla="*/ 352 h 10000"/>
              <a:gd name="connsiteX34" fmla="*/ 7634 w 10000"/>
              <a:gd name="connsiteY34" fmla="*/ 603 h 10000"/>
              <a:gd name="connsiteX35" fmla="*/ 7137 w 10000"/>
              <a:gd name="connsiteY35" fmla="*/ 773 h 10000"/>
              <a:gd name="connsiteX36" fmla="*/ 6841 w 10000"/>
              <a:gd name="connsiteY36" fmla="*/ 984 h 10000"/>
              <a:gd name="connsiteX37" fmla="*/ 6492 w 10000"/>
              <a:gd name="connsiteY37" fmla="*/ 813 h 10000"/>
              <a:gd name="connsiteX38" fmla="*/ 6022 w 10000"/>
              <a:gd name="connsiteY38" fmla="*/ 670 h 10000"/>
              <a:gd name="connsiteX39" fmla="*/ 5202 w 10000"/>
              <a:gd name="connsiteY39" fmla="*/ 813 h 10000"/>
              <a:gd name="connsiteX40" fmla="*/ 1828 w 10000"/>
              <a:gd name="connsiteY40" fmla="*/ 773 h 10000"/>
              <a:gd name="connsiteX41" fmla="*/ 1868 w 10000"/>
              <a:gd name="connsiteY41" fmla="*/ 1821 h 10000"/>
              <a:gd name="connsiteX42" fmla="*/ 1290 w 10000"/>
              <a:gd name="connsiteY42" fmla="*/ 1927 h 10000"/>
              <a:gd name="connsiteX43" fmla="*/ 1075 w 10000"/>
              <a:gd name="connsiteY43" fmla="*/ 4063 h 10000"/>
              <a:gd name="connsiteX44" fmla="*/ 712 w 10000"/>
              <a:gd name="connsiteY44" fmla="*/ 4861 h 10000"/>
              <a:gd name="connsiteX45" fmla="*/ 645 w 10000"/>
              <a:gd name="connsiteY45" fmla="*/ 5175 h 10000"/>
              <a:gd name="connsiteX46" fmla="*/ 430 w 10000"/>
              <a:gd name="connsiteY46" fmla="*/ 5488 h 10000"/>
              <a:gd name="connsiteX47" fmla="*/ 363 w 10000"/>
              <a:gd name="connsiteY47" fmla="*/ 5593 h 10000"/>
              <a:gd name="connsiteX48" fmla="*/ 323 w 10000"/>
              <a:gd name="connsiteY48" fmla="*/ 5868 h 10000"/>
              <a:gd name="connsiteX49" fmla="*/ 108 w 10000"/>
              <a:gd name="connsiteY49" fmla="*/ 5973 h 10000"/>
              <a:gd name="connsiteX50" fmla="*/ 215 w 10000"/>
              <a:gd name="connsiteY50" fmla="*/ 6325 h 10000"/>
              <a:gd name="connsiteX51" fmla="*/ 175 w 10000"/>
              <a:gd name="connsiteY51" fmla="*/ 6471 h 10000"/>
              <a:gd name="connsiteX52" fmla="*/ 67 w 10000"/>
              <a:gd name="connsiteY52" fmla="*/ 6498 h 10000"/>
              <a:gd name="connsiteX53" fmla="*/ 0 w 10000"/>
              <a:gd name="connsiteY53" fmla="*/ 6708 h 10000"/>
              <a:gd name="connsiteX54" fmla="*/ 323 w 10000"/>
              <a:gd name="connsiteY54" fmla="*/ 6890 h 10000"/>
              <a:gd name="connsiteX55" fmla="*/ 685 w 10000"/>
              <a:gd name="connsiteY55" fmla="*/ 7652 h 10000"/>
              <a:gd name="connsiteX56" fmla="*/ 645 w 10000"/>
              <a:gd name="connsiteY56" fmla="*/ 8072 h 10000"/>
              <a:gd name="connsiteX57" fmla="*/ 1008 w 10000"/>
              <a:gd name="connsiteY57" fmla="*/ 8214 h 10000"/>
              <a:gd name="connsiteX58" fmla="*/ 1116 w 10000"/>
              <a:gd name="connsiteY58" fmla="*/ 8530 h 10000"/>
              <a:gd name="connsiteX59" fmla="*/ 1116 w 10000"/>
              <a:gd name="connsiteY59" fmla="*/ 8989 h 10000"/>
              <a:gd name="connsiteX60" fmla="*/ 1614 w 10000"/>
              <a:gd name="connsiteY60" fmla="*/ 8737 h 10000"/>
              <a:gd name="connsiteX61" fmla="*/ 1834 w 10000"/>
              <a:gd name="connsiteY61" fmla="*/ 8799 h 10000"/>
              <a:gd name="connsiteX62" fmla="*/ 1999 w 10000"/>
              <a:gd name="connsiteY62" fmla="*/ 8697 h 10000"/>
              <a:gd name="connsiteX63" fmla="*/ 2028 w 10000"/>
              <a:gd name="connsiteY63" fmla="*/ 8456 h 10000"/>
              <a:gd name="connsiteX64" fmla="*/ 2526 w 10000"/>
              <a:gd name="connsiteY64" fmla="*/ 8388 h 10000"/>
              <a:gd name="connsiteX65" fmla="*/ 2686 w 10000"/>
              <a:gd name="connsiteY65" fmla="*/ 8699 h 10000"/>
              <a:gd name="connsiteX66" fmla="*/ 2844 w 10000"/>
              <a:gd name="connsiteY66" fmla="*/ 8907 h 10000"/>
              <a:gd name="connsiteX67" fmla="*/ 3764 w 10000"/>
              <a:gd name="connsiteY67" fmla="*/ 8914 h 10000"/>
              <a:gd name="connsiteX0" fmla="*/ 3751 w 10000"/>
              <a:gd name="connsiteY0" fmla="*/ 8900 h 9526"/>
              <a:gd name="connsiteX1" fmla="*/ 4590 w 10000"/>
              <a:gd name="connsiteY1" fmla="*/ 8799 h 9526"/>
              <a:gd name="connsiteX2" fmla="*/ 4919 w 10000"/>
              <a:gd name="connsiteY2" fmla="*/ 8553 h 9526"/>
              <a:gd name="connsiteX3" fmla="*/ 5081 w 10000"/>
              <a:gd name="connsiteY3" fmla="*/ 8434 h 9526"/>
              <a:gd name="connsiteX4" fmla="*/ 5688 w 10000"/>
              <a:gd name="connsiteY4" fmla="*/ 8758 h 9526"/>
              <a:gd name="connsiteX5" fmla="*/ 6052 w 10000"/>
              <a:gd name="connsiteY5" fmla="*/ 8489 h 9526"/>
              <a:gd name="connsiteX6" fmla="*/ 6572 w 10000"/>
              <a:gd name="connsiteY6" fmla="*/ 7938 h 9526"/>
              <a:gd name="connsiteX7" fmla="*/ 6526 w 10000"/>
              <a:gd name="connsiteY7" fmla="*/ 7500 h 9526"/>
              <a:gd name="connsiteX8" fmla="*/ 6346 w 10000"/>
              <a:gd name="connsiteY8" fmla="*/ 7376 h 9526"/>
              <a:gd name="connsiteX9" fmla="*/ 6690 w 10000"/>
              <a:gd name="connsiteY9" fmla="*/ 7315 h 9526"/>
              <a:gd name="connsiteX10" fmla="*/ 6747 w 10000"/>
              <a:gd name="connsiteY10" fmla="*/ 7143 h 9526"/>
              <a:gd name="connsiteX11" fmla="*/ 7003 w 10000"/>
              <a:gd name="connsiteY11" fmla="*/ 7085 h 9526"/>
              <a:gd name="connsiteX12" fmla="*/ 7088 w 10000"/>
              <a:gd name="connsiteY12" fmla="*/ 8085 h 9526"/>
              <a:gd name="connsiteX13" fmla="*/ 7377 w 10000"/>
              <a:gd name="connsiteY13" fmla="*/ 8323 h 9526"/>
              <a:gd name="connsiteX14" fmla="*/ 7567 w 10000"/>
              <a:gd name="connsiteY14" fmla="*/ 9514 h 9526"/>
              <a:gd name="connsiteX15" fmla="*/ 7460 w 10000"/>
              <a:gd name="connsiteY15" fmla="*/ 9156 h 9526"/>
              <a:gd name="connsiteX16" fmla="*/ 7742 w 10000"/>
              <a:gd name="connsiteY16" fmla="*/ 8045 h 9526"/>
              <a:gd name="connsiteX17" fmla="*/ 8024 w 10000"/>
              <a:gd name="connsiteY17" fmla="*/ 7834 h 9526"/>
              <a:gd name="connsiteX18" fmla="*/ 8212 w 10000"/>
              <a:gd name="connsiteY18" fmla="*/ 7270 h 9526"/>
              <a:gd name="connsiteX19" fmla="*/ 8427 w 10000"/>
              <a:gd name="connsiteY19" fmla="*/ 6956 h 9526"/>
              <a:gd name="connsiteX20" fmla="*/ 8602 w 10000"/>
              <a:gd name="connsiteY20" fmla="*/ 6684 h 9526"/>
              <a:gd name="connsiteX21" fmla="*/ 8710 w 10000"/>
              <a:gd name="connsiteY21" fmla="*/ 6262 h 9526"/>
              <a:gd name="connsiteX22" fmla="*/ 8777 w 10000"/>
              <a:gd name="connsiteY22" fmla="*/ 6011 h 9526"/>
              <a:gd name="connsiteX23" fmla="*/ 8858 w 10000"/>
              <a:gd name="connsiteY23" fmla="*/ 5805 h 9526"/>
              <a:gd name="connsiteX24" fmla="*/ 8992 w 10000"/>
              <a:gd name="connsiteY24" fmla="*/ 4822 h 9526"/>
              <a:gd name="connsiteX25" fmla="*/ 9355 w 10000"/>
              <a:gd name="connsiteY25" fmla="*/ 3812 h 9526"/>
              <a:gd name="connsiteX26" fmla="*/ 10000 w 10000"/>
              <a:gd name="connsiteY26" fmla="*/ 3144 h 9526"/>
              <a:gd name="connsiteX27" fmla="*/ 9422 w 10000"/>
              <a:gd name="connsiteY27" fmla="*/ 2659 h 9526"/>
              <a:gd name="connsiteX28" fmla="*/ 9247 w 10000"/>
              <a:gd name="connsiteY28" fmla="*/ 2410 h 9526"/>
              <a:gd name="connsiteX29" fmla="*/ 9099 w 10000"/>
              <a:gd name="connsiteY29" fmla="*/ 1927 h 9526"/>
              <a:gd name="connsiteX30" fmla="*/ 8387 w 10000"/>
              <a:gd name="connsiteY30" fmla="*/ 289 h 9526"/>
              <a:gd name="connsiteX31" fmla="*/ 8132 w 10000"/>
              <a:gd name="connsiteY31" fmla="*/ 0 h 9526"/>
              <a:gd name="connsiteX32" fmla="*/ 7890 w 10000"/>
              <a:gd name="connsiteY32" fmla="*/ 208 h 9526"/>
              <a:gd name="connsiteX33" fmla="*/ 7702 w 10000"/>
              <a:gd name="connsiteY33" fmla="*/ 352 h 9526"/>
              <a:gd name="connsiteX34" fmla="*/ 7634 w 10000"/>
              <a:gd name="connsiteY34" fmla="*/ 603 h 9526"/>
              <a:gd name="connsiteX35" fmla="*/ 7137 w 10000"/>
              <a:gd name="connsiteY35" fmla="*/ 773 h 9526"/>
              <a:gd name="connsiteX36" fmla="*/ 6841 w 10000"/>
              <a:gd name="connsiteY36" fmla="*/ 984 h 9526"/>
              <a:gd name="connsiteX37" fmla="*/ 6492 w 10000"/>
              <a:gd name="connsiteY37" fmla="*/ 813 h 9526"/>
              <a:gd name="connsiteX38" fmla="*/ 6022 w 10000"/>
              <a:gd name="connsiteY38" fmla="*/ 670 h 9526"/>
              <a:gd name="connsiteX39" fmla="*/ 5202 w 10000"/>
              <a:gd name="connsiteY39" fmla="*/ 813 h 9526"/>
              <a:gd name="connsiteX40" fmla="*/ 1828 w 10000"/>
              <a:gd name="connsiteY40" fmla="*/ 773 h 9526"/>
              <a:gd name="connsiteX41" fmla="*/ 1868 w 10000"/>
              <a:gd name="connsiteY41" fmla="*/ 1821 h 9526"/>
              <a:gd name="connsiteX42" fmla="*/ 1290 w 10000"/>
              <a:gd name="connsiteY42" fmla="*/ 1927 h 9526"/>
              <a:gd name="connsiteX43" fmla="*/ 1075 w 10000"/>
              <a:gd name="connsiteY43" fmla="*/ 4063 h 9526"/>
              <a:gd name="connsiteX44" fmla="*/ 712 w 10000"/>
              <a:gd name="connsiteY44" fmla="*/ 4861 h 9526"/>
              <a:gd name="connsiteX45" fmla="*/ 645 w 10000"/>
              <a:gd name="connsiteY45" fmla="*/ 5175 h 9526"/>
              <a:gd name="connsiteX46" fmla="*/ 430 w 10000"/>
              <a:gd name="connsiteY46" fmla="*/ 5488 h 9526"/>
              <a:gd name="connsiteX47" fmla="*/ 363 w 10000"/>
              <a:gd name="connsiteY47" fmla="*/ 5593 h 9526"/>
              <a:gd name="connsiteX48" fmla="*/ 323 w 10000"/>
              <a:gd name="connsiteY48" fmla="*/ 5868 h 9526"/>
              <a:gd name="connsiteX49" fmla="*/ 108 w 10000"/>
              <a:gd name="connsiteY49" fmla="*/ 5973 h 9526"/>
              <a:gd name="connsiteX50" fmla="*/ 215 w 10000"/>
              <a:gd name="connsiteY50" fmla="*/ 6325 h 9526"/>
              <a:gd name="connsiteX51" fmla="*/ 175 w 10000"/>
              <a:gd name="connsiteY51" fmla="*/ 6471 h 9526"/>
              <a:gd name="connsiteX52" fmla="*/ 67 w 10000"/>
              <a:gd name="connsiteY52" fmla="*/ 6498 h 9526"/>
              <a:gd name="connsiteX53" fmla="*/ 0 w 10000"/>
              <a:gd name="connsiteY53" fmla="*/ 6708 h 9526"/>
              <a:gd name="connsiteX54" fmla="*/ 323 w 10000"/>
              <a:gd name="connsiteY54" fmla="*/ 6890 h 9526"/>
              <a:gd name="connsiteX55" fmla="*/ 685 w 10000"/>
              <a:gd name="connsiteY55" fmla="*/ 7652 h 9526"/>
              <a:gd name="connsiteX56" fmla="*/ 645 w 10000"/>
              <a:gd name="connsiteY56" fmla="*/ 8072 h 9526"/>
              <a:gd name="connsiteX57" fmla="*/ 1008 w 10000"/>
              <a:gd name="connsiteY57" fmla="*/ 8214 h 9526"/>
              <a:gd name="connsiteX58" fmla="*/ 1116 w 10000"/>
              <a:gd name="connsiteY58" fmla="*/ 8530 h 9526"/>
              <a:gd name="connsiteX59" fmla="*/ 1116 w 10000"/>
              <a:gd name="connsiteY59" fmla="*/ 8989 h 9526"/>
              <a:gd name="connsiteX60" fmla="*/ 1614 w 10000"/>
              <a:gd name="connsiteY60" fmla="*/ 8737 h 9526"/>
              <a:gd name="connsiteX61" fmla="*/ 1834 w 10000"/>
              <a:gd name="connsiteY61" fmla="*/ 8799 h 9526"/>
              <a:gd name="connsiteX62" fmla="*/ 1999 w 10000"/>
              <a:gd name="connsiteY62" fmla="*/ 8697 h 9526"/>
              <a:gd name="connsiteX63" fmla="*/ 2028 w 10000"/>
              <a:gd name="connsiteY63" fmla="*/ 8456 h 9526"/>
              <a:gd name="connsiteX64" fmla="*/ 2526 w 10000"/>
              <a:gd name="connsiteY64" fmla="*/ 8388 h 9526"/>
              <a:gd name="connsiteX65" fmla="*/ 2686 w 10000"/>
              <a:gd name="connsiteY65" fmla="*/ 8699 h 9526"/>
              <a:gd name="connsiteX66" fmla="*/ 2844 w 10000"/>
              <a:gd name="connsiteY66" fmla="*/ 8907 h 9526"/>
              <a:gd name="connsiteX67" fmla="*/ 3764 w 10000"/>
              <a:gd name="connsiteY67" fmla="*/ 8914 h 9526"/>
              <a:gd name="connsiteX0" fmla="*/ 3751 w 10000"/>
              <a:gd name="connsiteY0" fmla="*/ 9343 h 9614"/>
              <a:gd name="connsiteX1" fmla="*/ 4590 w 10000"/>
              <a:gd name="connsiteY1" fmla="*/ 9237 h 9614"/>
              <a:gd name="connsiteX2" fmla="*/ 4919 w 10000"/>
              <a:gd name="connsiteY2" fmla="*/ 8979 h 9614"/>
              <a:gd name="connsiteX3" fmla="*/ 5081 w 10000"/>
              <a:gd name="connsiteY3" fmla="*/ 8854 h 9614"/>
              <a:gd name="connsiteX4" fmla="*/ 5688 w 10000"/>
              <a:gd name="connsiteY4" fmla="*/ 9194 h 9614"/>
              <a:gd name="connsiteX5" fmla="*/ 6052 w 10000"/>
              <a:gd name="connsiteY5" fmla="*/ 8911 h 9614"/>
              <a:gd name="connsiteX6" fmla="*/ 6572 w 10000"/>
              <a:gd name="connsiteY6" fmla="*/ 8333 h 9614"/>
              <a:gd name="connsiteX7" fmla="*/ 6526 w 10000"/>
              <a:gd name="connsiteY7" fmla="*/ 7873 h 9614"/>
              <a:gd name="connsiteX8" fmla="*/ 6346 w 10000"/>
              <a:gd name="connsiteY8" fmla="*/ 7743 h 9614"/>
              <a:gd name="connsiteX9" fmla="*/ 6690 w 10000"/>
              <a:gd name="connsiteY9" fmla="*/ 7679 h 9614"/>
              <a:gd name="connsiteX10" fmla="*/ 6747 w 10000"/>
              <a:gd name="connsiteY10" fmla="*/ 7498 h 9614"/>
              <a:gd name="connsiteX11" fmla="*/ 7003 w 10000"/>
              <a:gd name="connsiteY11" fmla="*/ 7438 h 9614"/>
              <a:gd name="connsiteX12" fmla="*/ 7088 w 10000"/>
              <a:gd name="connsiteY12" fmla="*/ 8487 h 9614"/>
              <a:gd name="connsiteX13" fmla="*/ 7377 w 10000"/>
              <a:gd name="connsiteY13" fmla="*/ 8737 h 9614"/>
              <a:gd name="connsiteX14" fmla="*/ 7460 w 10000"/>
              <a:gd name="connsiteY14" fmla="*/ 9612 h 9614"/>
              <a:gd name="connsiteX15" fmla="*/ 7742 w 10000"/>
              <a:gd name="connsiteY15" fmla="*/ 8445 h 9614"/>
              <a:gd name="connsiteX16" fmla="*/ 8024 w 10000"/>
              <a:gd name="connsiteY16" fmla="*/ 8224 h 9614"/>
              <a:gd name="connsiteX17" fmla="*/ 8212 w 10000"/>
              <a:gd name="connsiteY17" fmla="*/ 7632 h 9614"/>
              <a:gd name="connsiteX18" fmla="*/ 8427 w 10000"/>
              <a:gd name="connsiteY18" fmla="*/ 7302 h 9614"/>
              <a:gd name="connsiteX19" fmla="*/ 8602 w 10000"/>
              <a:gd name="connsiteY19" fmla="*/ 7017 h 9614"/>
              <a:gd name="connsiteX20" fmla="*/ 8710 w 10000"/>
              <a:gd name="connsiteY20" fmla="*/ 6574 h 9614"/>
              <a:gd name="connsiteX21" fmla="*/ 8777 w 10000"/>
              <a:gd name="connsiteY21" fmla="*/ 6310 h 9614"/>
              <a:gd name="connsiteX22" fmla="*/ 8858 w 10000"/>
              <a:gd name="connsiteY22" fmla="*/ 6094 h 9614"/>
              <a:gd name="connsiteX23" fmla="*/ 8992 w 10000"/>
              <a:gd name="connsiteY23" fmla="*/ 5062 h 9614"/>
              <a:gd name="connsiteX24" fmla="*/ 9355 w 10000"/>
              <a:gd name="connsiteY24" fmla="*/ 4002 h 9614"/>
              <a:gd name="connsiteX25" fmla="*/ 10000 w 10000"/>
              <a:gd name="connsiteY25" fmla="*/ 3300 h 9614"/>
              <a:gd name="connsiteX26" fmla="*/ 9422 w 10000"/>
              <a:gd name="connsiteY26" fmla="*/ 2791 h 9614"/>
              <a:gd name="connsiteX27" fmla="*/ 9247 w 10000"/>
              <a:gd name="connsiteY27" fmla="*/ 2530 h 9614"/>
              <a:gd name="connsiteX28" fmla="*/ 9099 w 10000"/>
              <a:gd name="connsiteY28" fmla="*/ 2023 h 9614"/>
              <a:gd name="connsiteX29" fmla="*/ 8387 w 10000"/>
              <a:gd name="connsiteY29" fmla="*/ 303 h 9614"/>
              <a:gd name="connsiteX30" fmla="*/ 8132 w 10000"/>
              <a:gd name="connsiteY30" fmla="*/ 0 h 9614"/>
              <a:gd name="connsiteX31" fmla="*/ 7890 w 10000"/>
              <a:gd name="connsiteY31" fmla="*/ 218 h 9614"/>
              <a:gd name="connsiteX32" fmla="*/ 7702 w 10000"/>
              <a:gd name="connsiteY32" fmla="*/ 370 h 9614"/>
              <a:gd name="connsiteX33" fmla="*/ 7634 w 10000"/>
              <a:gd name="connsiteY33" fmla="*/ 633 h 9614"/>
              <a:gd name="connsiteX34" fmla="*/ 7137 w 10000"/>
              <a:gd name="connsiteY34" fmla="*/ 811 h 9614"/>
              <a:gd name="connsiteX35" fmla="*/ 6841 w 10000"/>
              <a:gd name="connsiteY35" fmla="*/ 1033 h 9614"/>
              <a:gd name="connsiteX36" fmla="*/ 6492 w 10000"/>
              <a:gd name="connsiteY36" fmla="*/ 853 h 9614"/>
              <a:gd name="connsiteX37" fmla="*/ 6022 w 10000"/>
              <a:gd name="connsiteY37" fmla="*/ 703 h 9614"/>
              <a:gd name="connsiteX38" fmla="*/ 5202 w 10000"/>
              <a:gd name="connsiteY38" fmla="*/ 853 h 9614"/>
              <a:gd name="connsiteX39" fmla="*/ 1828 w 10000"/>
              <a:gd name="connsiteY39" fmla="*/ 811 h 9614"/>
              <a:gd name="connsiteX40" fmla="*/ 1868 w 10000"/>
              <a:gd name="connsiteY40" fmla="*/ 1912 h 9614"/>
              <a:gd name="connsiteX41" fmla="*/ 1290 w 10000"/>
              <a:gd name="connsiteY41" fmla="*/ 2023 h 9614"/>
              <a:gd name="connsiteX42" fmla="*/ 1075 w 10000"/>
              <a:gd name="connsiteY42" fmla="*/ 4265 h 9614"/>
              <a:gd name="connsiteX43" fmla="*/ 712 w 10000"/>
              <a:gd name="connsiteY43" fmla="*/ 5103 h 9614"/>
              <a:gd name="connsiteX44" fmla="*/ 645 w 10000"/>
              <a:gd name="connsiteY44" fmla="*/ 5433 h 9614"/>
              <a:gd name="connsiteX45" fmla="*/ 430 w 10000"/>
              <a:gd name="connsiteY45" fmla="*/ 5761 h 9614"/>
              <a:gd name="connsiteX46" fmla="*/ 363 w 10000"/>
              <a:gd name="connsiteY46" fmla="*/ 5871 h 9614"/>
              <a:gd name="connsiteX47" fmla="*/ 323 w 10000"/>
              <a:gd name="connsiteY47" fmla="*/ 6160 h 9614"/>
              <a:gd name="connsiteX48" fmla="*/ 108 w 10000"/>
              <a:gd name="connsiteY48" fmla="*/ 6270 h 9614"/>
              <a:gd name="connsiteX49" fmla="*/ 215 w 10000"/>
              <a:gd name="connsiteY49" fmla="*/ 6640 h 9614"/>
              <a:gd name="connsiteX50" fmla="*/ 175 w 10000"/>
              <a:gd name="connsiteY50" fmla="*/ 6793 h 9614"/>
              <a:gd name="connsiteX51" fmla="*/ 67 w 10000"/>
              <a:gd name="connsiteY51" fmla="*/ 6821 h 9614"/>
              <a:gd name="connsiteX52" fmla="*/ 0 w 10000"/>
              <a:gd name="connsiteY52" fmla="*/ 7042 h 9614"/>
              <a:gd name="connsiteX53" fmla="*/ 323 w 10000"/>
              <a:gd name="connsiteY53" fmla="*/ 7233 h 9614"/>
              <a:gd name="connsiteX54" fmla="*/ 685 w 10000"/>
              <a:gd name="connsiteY54" fmla="*/ 8033 h 9614"/>
              <a:gd name="connsiteX55" fmla="*/ 645 w 10000"/>
              <a:gd name="connsiteY55" fmla="*/ 8474 h 9614"/>
              <a:gd name="connsiteX56" fmla="*/ 1008 w 10000"/>
              <a:gd name="connsiteY56" fmla="*/ 8623 h 9614"/>
              <a:gd name="connsiteX57" fmla="*/ 1116 w 10000"/>
              <a:gd name="connsiteY57" fmla="*/ 8954 h 9614"/>
              <a:gd name="connsiteX58" fmla="*/ 1116 w 10000"/>
              <a:gd name="connsiteY58" fmla="*/ 9436 h 9614"/>
              <a:gd name="connsiteX59" fmla="*/ 1614 w 10000"/>
              <a:gd name="connsiteY59" fmla="*/ 9172 h 9614"/>
              <a:gd name="connsiteX60" fmla="*/ 1834 w 10000"/>
              <a:gd name="connsiteY60" fmla="*/ 9237 h 9614"/>
              <a:gd name="connsiteX61" fmla="*/ 1999 w 10000"/>
              <a:gd name="connsiteY61" fmla="*/ 9130 h 9614"/>
              <a:gd name="connsiteX62" fmla="*/ 2028 w 10000"/>
              <a:gd name="connsiteY62" fmla="*/ 8877 h 9614"/>
              <a:gd name="connsiteX63" fmla="*/ 2526 w 10000"/>
              <a:gd name="connsiteY63" fmla="*/ 8805 h 9614"/>
              <a:gd name="connsiteX64" fmla="*/ 2686 w 10000"/>
              <a:gd name="connsiteY64" fmla="*/ 9132 h 9614"/>
              <a:gd name="connsiteX65" fmla="*/ 2844 w 10000"/>
              <a:gd name="connsiteY65" fmla="*/ 9350 h 9614"/>
              <a:gd name="connsiteX66" fmla="*/ 3764 w 10000"/>
              <a:gd name="connsiteY66" fmla="*/ 9358 h 9614"/>
              <a:gd name="connsiteX0" fmla="*/ 3751 w 10000"/>
              <a:gd name="connsiteY0" fmla="*/ 9718 h 9902"/>
              <a:gd name="connsiteX1" fmla="*/ 4590 w 10000"/>
              <a:gd name="connsiteY1" fmla="*/ 9608 h 9902"/>
              <a:gd name="connsiteX2" fmla="*/ 4919 w 10000"/>
              <a:gd name="connsiteY2" fmla="*/ 9340 h 9902"/>
              <a:gd name="connsiteX3" fmla="*/ 5081 w 10000"/>
              <a:gd name="connsiteY3" fmla="*/ 9209 h 9902"/>
              <a:gd name="connsiteX4" fmla="*/ 5688 w 10000"/>
              <a:gd name="connsiteY4" fmla="*/ 9563 h 9902"/>
              <a:gd name="connsiteX5" fmla="*/ 6052 w 10000"/>
              <a:gd name="connsiteY5" fmla="*/ 9269 h 9902"/>
              <a:gd name="connsiteX6" fmla="*/ 6572 w 10000"/>
              <a:gd name="connsiteY6" fmla="*/ 8668 h 9902"/>
              <a:gd name="connsiteX7" fmla="*/ 6526 w 10000"/>
              <a:gd name="connsiteY7" fmla="*/ 8189 h 9902"/>
              <a:gd name="connsiteX8" fmla="*/ 6346 w 10000"/>
              <a:gd name="connsiteY8" fmla="*/ 8054 h 9902"/>
              <a:gd name="connsiteX9" fmla="*/ 6690 w 10000"/>
              <a:gd name="connsiteY9" fmla="*/ 7987 h 9902"/>
              <a:gd name="connsiteX10" fmla="*/ 6747 w 10000"/>
              <a:gd name="connsiteY10" fmla="*/ 7799 h 9902"/>
              <a:gd name="connsiteX11" fmla="*/ 7003 w 10000"/>
              <a:gd name="connsiteY11" fmla="*/ 7737 h 9902"/>
              <a:gd name="connsiteX12" fmla="*/ 7088 w 10000"/>
              <a:gd name="connsiteY12" fmla="*/ 8828 h 9902"/>
              <a:gd name="connsiteX13" fmla="*/ 7377 w 10000"/>
              <a:gd name="connsiteY13" fmla="*/ 9088 h 9902"/>
              <a:gd name="connsiteX14" fmla="*/ 7583 w 10000"/>
              <a:gd name="connsiteY14" fmla="*/ 9242 h 9902"/>
              <a:gd name="connsiteX15" fmla="*/ 7742 w 10000"/>
              <a:gd name="connsiteY15" fmla="*/ 8784 h 9902"/>
              <a:gd name="connsiteX16" fmla="*/ 8024 w 10000"/>
              <a:gd name="connsiteY16" fmla="*/ 8554 h 9902"/>
              <a:gd name="connsiteX17" fmla="*/ 8212 w 10000"/>
              <a:gd name="connsiteY17" fmla="*/ 7938 h 9902"/>
              <a:gd name="connsiteX18" fmla="*/ 8427 w 10000"/>
              <a:gd name="connsiteY18" fmla="*/ 7595 h 9902"/>
              <a:gd name="connsiteX19" fmla="*/ 8602 w 10000"/>
              <a:gd name="connsiteY19" fmla="*/ 7299 h 9902"/>
              <a:gd name="connsiteX20" fmla="*/ 8710 w 10000"/>
              <a:gd name="connsiteY20" fmla="*/ 6838 h 9902"/>
              <a:gd name="connsiteX21" fmla="*/ 8777 w 10000"/>
              <a:gd name="connsiteY21" fmla="*/ 6563 h 9902"/>
              <a:gd name="connsiteX22" fmla="*/ 8858 w 10000"/>
              <a:gd name="connsiteY22" fmla="*/ 6339 h 9902"/>
              <a:gd name="connsiteX23" fmla="*/ 8992 w 10000"/>
              <a:gd name="connsiteY23" fmla="*/ 5265 h 9902"/>
              <a:gd name="connsiteX24" fmla="*/ 9355 w 10000"/>
              <a:gd name="connsiteY24" fmla="*/ 4163 h 9902"/>
              <a:gd name="connsiteX25" fmla="*/ 10000 w 10000"/>
              <a:gd name="connsiteY25" fmla="*/ 3432 h 9902"/>
              <a:gd name="connsiteX26" fmla="*/ 9422 w 10000"/>
              <a:gd name="connsiteY26" fmla="*/ 2903 h 9902"/>
              <a:gd name="connsiteX27" fmla="*/ 9247 w 10000"/>
              <a:gd name="connsiteY27" fmla="*/ 2632 h 9902"/>
              <a:gd name="connsiteX28" fmla="*/ 9099 w 10000"/>
              <a:gd name="connsiteY28" fmla="*/ 2104 h 9902"/>
              <a:gd name="connsiteX29" fmla="*/ 8387 w 10000"/>
              <a:gd name="connsiteY29" fmla="*/ 315 h 9902"/>
              <a:gd name="connsiteX30" fmla="*/ 8132 w 10000"/>
              <a:gd name="connsiteY30" fmla="*/ 0 h 9902"/>
              <a:gd name="connsiteX31" fmla="*/ 7890 w 10000"/>
              <a:gd name="connsiteY31" fmla="*/ 227 h 9902"/>
              <a:gd name="connsiteX32" fmla="*/ 7702 w 10000"/>
              <a:gd name="connsiteY32" fmla="*/ 385 h 9902"/>
              <a:gd name="connsiteX33" fmla="*/ 7634 w 10000"/>
              <a:gd name="connsiteY33" fmla="*/ 658 h 9902"/>
              <a:gd name="connsiteX34" fmla="*/ 7137 w 10000"/>
              <a:gd name="connsiteY34" fmla="*/ 844 h 9902"/>
              <a:gd name="connsiteX35" fmla="*/ 6841 w 10000"/>
              <a:gd name="connsiteY35" fmla="*/ 1074 h 9902"/>
              <a:gd name="connsiteX36" fmla="*/ 6492 w 10000"/>
              <a:gd name="connsiteY36" fmla="*/ 887 h 9902"/>
              <a:gd name="connsiteX37" fmla="*/ 6022 w 10000"/>
              <a:gd name="connsiteY37" fmla="*/ 731 h 9902"/>
              <a:gd name="connsiteX38" fmla="*/ 5202 w 10000"/>
              <a:gd name="connsiteY38" fmla="*/ 887 h 9902"/>
              <a:gd name="connsiteX39" fmla="*/ 1828 w 10000"/>
              <a:gd name="connsiteY39" fmla="*/ 844 h 9902"/>
              <a:gd name="connsiteX40" fmla="*/ 1868 w 10000"/>
              <a:gd name="connsiteY40" fmla="*/ 1989 h 9902"/>
              <a:gd name="connsiteX41" fmla="*/ 1290 w 10000"/>
              <a:gd name="connsiteY41" fmla="*/ 2104 h 9902"/>
              <a:gd name="connsiteX42" fmla="*/ 1075 w 10000"/>
              <a:gd name="connsiteY42" fmla="*/ 4436 h 9902"/>
              <a:gd name="connsiteX43" fmla="*/ 712 w 10000"/>
              <a:gd name="connsiteY43" fmla="*/ 5308 h 9902"/>
              <a:gd name="connsiteX44" fmla="*/ 645 w 10000"/>
              <a:gd name="connsiteY44" fmla="*/ 5651 h 9902"/>
              <a:gd name="connsiteX45" fmla="*/ 430 w 10000"/>
              <a:gd name="connsiteY45" fmla="*/ 5992 h 9902"/>
              <a:gd name="connsiteX46" fmla="*/ 363 w 10000"/>
              <a:gd name="connsiteY46" fmla="*/ 6107 h 9902"/>
              <a:gd name="connsiteX47" fmla="*/ 323 w 10000"/>
              <a:gd name="connsiteY47" fmla="*/ 6407 h 9902"/>
              <a:gd name="connsiteX48" fmla="*/ 108 w 10000"/>
              <a:gd name="connsiteY48" fmla="*/ 6522 h 9902"/>
              <a:gd name="connsiteX49" fmla="*/ 215 w 10000"/>
              <a:gd name="connsiteY49" fmla="*/ 6907 h 9902"/>
              <a:gd name="connsiteX50" fmla="*/ 175 w 10000"/>
              <a:gd name="connsiteY50" fmla="*/ 7066 h 9902"/>
              <a:gd name="connsiteX51" fmla="*/ 67 w 10000"/>
              <a:gd name="connsiteY51" fmla="*/ 7095 h 9902"/>
              <a:gd name="connsiteX52" fmla="*/ 0 w 10000"/>
              <a:gd name="connsiteY52" fmla="*/ 7325 h 9902"/>
              <a:gd name="connsiteX53" fmla="*/ 323 w 10000"/>
              <a:gd name="connsiteY53" fmla="*/ 7523 h 9902"/>
              <a:gd name="connsiteX54" fmla="*/ 685 w 10000"/>
              <a:gd name="connsiteY54" fmla="*/ 8356 h 9902"/>
              <a:gd name="connsiteX55" fmla="*/ 645 w 10000"/>
              <a:gd name="connsiteY55" fmla="*/ 8814 h 9902"/>
              <a:gd name="connsiteX56" fmla="*/ 1008 w 10000"/>
              <a:gd name="connsiteY56" fmla="*/ 8969 h 9902"/>
              <a:gd name="connsiteX57" fmla="*/ 1116 w 10000"/>
              <a:gd name="connsiteY57" fmla="*/ 9314 h 9902"/>
              <a:gd name="connsiteX58" fmla="*/ 1116 w 10000"/>
              <a:gd name="connsiteY58" fmla="*/ 9815 h 9902"/>
              <a:gd name="connsiteX59" fmla="*/ 1614 w 10000"/>
              <a:gd name="connsiteY59" fmla="*/ 9540 h 9902"/>
              <a:gd name="connsiteX60" fmla="*/ 1834 w 10000"/>
              <a:gd name="connsiteY60" fmla="*/ 9608 h 9902"/>
              <a:gd name="connsiteX61" fmla="*/ 1999 w 10000"/>
              <a:gd name="connsiteY61" fmla="*/ 9497 h 9902"/>
              <a:gd name="connsiteX62" fmla="*/ 2028 w 10000"/>
              <a:gd name="connsiteY62" fmla="*/ 9233 h 9902"/>
              <a:gd name="connsiteX63" fmla="*/ 2526 w 10000"/>
              <a:gd name="connsiteY63" fmla="*/ 9159 h 9902"/>
              <a:gd name="connsiteX64" fmla="*/ 2686 w 10000"/>
              <a:gd name="connsiteY64" fmla="*/ 9499 h 9902"/>
              <a:gd name="connsiteX65" fmla="*/ 2844 w 10000"/>
              <a:gd name="connsiteY65" fmla="*/ 9725 h 9902"/>
              <a:gd name="connsiteX66" fmla="*/ 3764 w 10000"/>
              <a:gd name="connsiteY66" fmla="*/ 9734 h 9902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267 w 10000"/>
              <a:gd name="connsiteY42" fmla="*/ 4495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65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62 w 10000"/>
              <a:gd name="connsiteY54" fmla="*/ 8485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644 w 10000"/>
              <a:gd name="connsiteY54" fmla="*/ 8393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912 w 10000"/>
              <a:gd name="connsiteY56" fmla="*/ 9272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312 w 10000"/>
              <a:gd name="connsiteY26" fmla="*/ 322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912 w 10000"/>
              <a:gd name="connsiteY56" fmla="*/ 9272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9945"/>
              <a:gd name="connsiteY0" fmla="*/ 9814 h 10000"/>
              <a:gd name="connsiteX1" fmla="*/ 4590 w 9945"/>
              <a:gd name="connsiteY1" fmla="*/ 9703 h 10000"/>
              <a:gd name="connsiteX2" fmla="*/ 4919 w 9945"/>
              <a:gd name="connsiteY2" fmla="*/ 9432 h 10000"/>
              <a:gd name="connsiteX3" fmla="*/ 5081 w 9945"/>
              <a:gd name="connsiteY3" fmla="*/ 9300 h 10000"/>
              <a:gd name="connsiteX4" fmla="*/ 5688 w 9945"/>
              <a:gd name="connsiteY4" fmla="*/ 9658 h 10000"/>
              <a:gd name="connsiteX5" fmla="*/ 6052 w 9945"/>
              <a:gd name="connsiteY5" fmla="*/ 9361 h 10000"/>
              <a:gd name="connsiteX6" fmla="*/ 6572 w 9945"/>
              <a:gd name="connsiteY6" fmla="*/ 8754 h 10000"/>
              <a:gd name="connsiteX7" fmla="*/ 6526 w 9945"/>
              <a:gd name="connsiteY7" fmla="*/ 8270 h 10000"/>
              <a:gd name="connsiteX8" fmla="*/ 6346 w 9945"/>
              <a:gd name="connsiteY8" fmla="*/ 8134 h 10000"/>
              <a:gd name="connsiteX9" fmla="*/ 6690 w 9945"/>
              <a:gd name="connsiteY9" fmla="*/ 8066 h 10000"/>
              <a:gd name="connsiteX10" fmla="*/ 6747 w 9945"/>
              <a:gd name="connsiteY10" fmla="*/ 7876 h 10000"/>
              <a:gd name="connsiteX11" fmla="*/ 7003 w 9945"/>
              <a:gd name="connsiteY11" fmla="*/ 7814 h 10000"/>
              <a:gd name="connsiteX12" fmla="*/ 7088 w 9945"/>
              <a:gd name="connsiteY12" fmla="*/ 8915 h 10000"/>
              <a:gd name="connsiteX13" fmla="*/ 7377 w 9945"/>
              <a:gd name="connsiteY13" fmla="*/ 9178 h 10000"/>
              <a:gd name="connsiteX14" fmla="*/ 7487 w 9945"/>
              <a:gd name="connsiteY14" fmla="*/ 9760 h 10000"/>
              <a:gd name="connsiteX15" fmla="*/ 7742 w 9945"/>
              <a:gd name="connsiteY15" fmla="*/ 8871 h 10000"/>
              <a:gd name="connsiteX16" fmla="*/ 8120 w 9945"/>
              <a:gd name="connsiteY16" fmla="*/ 8670 h 10000"/>
              <a:gd name="connsiteX17" fmla="*/ 8267 w 9945"/>
              <a:gd name="connsiteY17" fmla="*/ 8109 h 10000"/>
              <a:gd name="connsiteX18" fmla="*/ 8427 w 9945"/>
              <a:gd name="connsiteY18" fmla="*/ 7670 h 10000"/>
              <a:gd name="connsiteX19" fmla="*/ 8767 w 9945"/>
              <a:gd name="connsiteY19" fmla="*/ 7447 h 10000"/>
              <a:gd name="connsiteX20" fmla="*/ 8902 w 9945"/>
              <a:gd name="connsiteY20" fmla="*/ 6891 h 10000"/>
              <a:gd name="connsiteX21" fmla="*/ 8969 w 9945"/>
              <a:gd name="connsiteY21" fmla="*/ 6643 h 10000"/>
              <a:gd name="connsiteX22" fmla="*/ 8858 w 9945"/>
              <a:gd name="connsiteY22" fmla="*/ 6402 h 10000"/>
              <a:gd name="connsiteX23" fmla="*/ 8992 w 9945"/>
              <a:gd name="connsiteY23" fmla="*/ 5317 h 10000"/>
              <a:gd name="connsiteX24" fmla="*/ 9355 w 9945"/>
              <a:gd name="connsiteY24" fmla="*/ 4204 h 10000"/>
              <a:gd name="connsiteX25" fmla="*/ 9945 w 9945"/>
              <a:gd name="connsiteY25" fmla="*/ 3527 h 10000"/>
              <a:gd name="connsiteX26" fmla="*/ 9312 w 9945"/>
              <a:gd name="connsiteY26" fmla="*/ 3222 h 10000"/>
              <a:gd name="connsiteX27" fmla="*/ 9247 w 9945"/>
              <a:gd name="connsiteY27" fmla="*/ 2658 h 10000"/>
              <a:gd name="connsiteX28" fmla="*/ 9099 w 9945"/>
              <a:gd name="connsiteY28" fmla="*/ 2125 h 10000"/>
              <a:gd name="connsiteX29" fmla="*/ 8387 w 9945"/>
              <a:gd name="connsiteY29" fmla="*/ 318 h 10000"/>
              <a:gd name="connsiteX30" fmla="*/ 8132 w 9945"/>
              <a:gd name="connsiteY30" fmla="*/ 0 h 10000"/>
              <a:gd name="connsiteX31" fmla="*/ 7890 w 9945"/>
              <a:gd name="connsiteY31" fmla="*/ 229 h 10000"/>
              <a:gd name="connsiteX32" fmla="*/ 7702 w 9945"/>
              <a:gd name="connsiteY32" fmla="*/ 389 h 10000"/>
              <a:gd name="connsiteX33" fmla="*/ 7634 w 9945"/>
              <a:gd name="connsiteY33" fmla="*/ 665 h 10000"/>
              <a:gd name="connsiteX34" fmla="*/ 7137 w 9945"/>
              <a:gd name="connsiteY34" fmla="*/ 852 h 10000"/>
              <a:gd name="connsiteX35" fmla="*/ 6841 w 9945"/>
              <a:gd name="connsiteY35" fmla="*/ 1085 h 10000"/>
              <a:gd name="connsiteX36" fmla="*/ 6492 w 9945"/>
              <a:gd name="connsiteY36" fmla="*/ 896 h 10000"/>
              <a:gd name="connsiteX37" fmla="*/ 6022 w 9945"/>
              <a:gd name="connsiteY37" fmla="*/ 738 h 10000"/>
              <a:gd name="connsiteX38" fmla="*/ 5202 w 9945"/>
              <a:gd name="connsiteY38" fmla="*/ 896 h 10000"/>
              <a:gd name="connsiteX39" fmla="*/ 1828 w 9945"/>
              <a:gd name="connsiteY39" fmla="*/ 852 h 10000"/>
              <a:gd name="connsiteX40" fmla="*/ 1868 w 9945"/>
              <a:gd name="connsiteY40" fmla="*/ 2009 h 10000"/>
              <a:gd name="connsiteX41" fmla="*/ 1290 w 9945"/>
              <a:gd name="connsiteY41" fmla="*/ 2125 h 10000"/>
              <a:gd name="connsiteX42" fmla="*/ 1198 w 9945"/>
              <a:gd name="connsiteY42" fmla="*/ 4510 h 10000"/>
              <a:gd name="connsiteX43" fmla="*/ 1137 w 9945"/>
              <a:gd name="connsiteY43" fmla="*/ 5529 h 10000"/>
              <a:gd name="connsiteX44" fmla="*/ 645 w 9945"/>
              <a:gd name="connsiteY44" fmla="*/ 5707 h 10000"/>
              <a:gd name="connsiteX45" fmla="*/ 430 w 9945"/>
              <a:gd name="connsiteY45" fmla="*/ 6051 h 10000"/>
              <a:gd name="connsiteX46" fmla="*/ 432 w 9945"/>
              <a:gd name="connsiteY46" fmla="*/ 6259 h 10000"/>
              <a:gd name="connsiteX47" fmla="*/ 323 w 9945"/>
              <a:gd name="connsiteY47" fmla="*/ 6470 h 10000"/>
              <a:gd name="connsiteX48" fmla="*/ 355 w 9945"/>
              <a:gd name="connsiteY48" fmla="*/ 6709 h 10000"/>
              <a:gd name="connsiteX49" fmla="*/ 215 w 9945"/>
              <a:gd name="connsiteY49" fmla="*/ 6975 h 10000"/>
              <a:gd name="connsiteX50" fmla="*/ 175 w 9945"/>
              <a:gd name="connsiteY50" fmla="*/ 7136 h 10000"/>
              <a:gd name="connsiteX51" fmla="*/ 204 w 9945"/>
              <a:gd name="connsiteY51" fmla="*/ 7318 h 10000"/>
              <a:gd name="connsiteX52" fmla="*/ 0 w 9945"/>
              <a:gd name="connsiteY52" fmla="*/ 7550 h 10000"/>
              <a:gd name="connsiteX53" fmla="*/ 323 w 9945"/>
              <a:gd name="connsiteY53" fmla="*/ 7597 h 10000"/>
              <a:gd name="connsiteX54" fmla="*/ 575 w 9945"/>
              <a:gd name="connsiteY54" fmla="*/ 8485 h 10000"/>
              <a:gd name="connsiteX55" fmla="*/ 714 w 9945"/>
              <a:gd name="connsiteY55" fmla="*/ 8886 h 10000"/>
              <a:gd name="connsiteX56" fmla="*/ 912 w 9945"/>
              <a:gd name="connsiteY56" fmla="*/ 9272 h 10000"/>
              <a:gd name="connsiteX57" fmla="*/ 1116 w 9945"/>
              <a:gd name="connsiteY57" fmla="*/ 9406 h 10000"/>
              <a:gd name="connsiteX58" fmla="*/ 1116 w 9945"/>
              <a:gd name="connsiteY58" fmla="*/ 9912 h 10000"/>
              <a:gd name="connsiteX59" fmla="*/ 1614 w 9945"/>
              <a:gd name="connsiteY59" fmla="*/ 9634 h 10000"/>
              <a:gd name="connsiteX60" fmla="*/ 1834 w 9945"/>
              <a:gd name="connsiteY60" fmla="*/ 9703 h 10000"/>
              <a:gd name="connsiteX61" fmla="*/ 1999 w 9945"/>
              <a:gd name="connsiteY61" fmla="*/ 9591 h 10000"/>
              <a:gd name="connsiteX62" fmla="*/ 2028 w 9945"/>
              <a:gd name="connsiteY62" fmla="*/ 9324 h 10000"/>
              <a:gd name="connsiteX63" fmla="*/ 2526 w 9945"/>
              <a:gd name="connsiteY63" fmla="*/ 9250 h 10000"/>
              <a:gd name="connsiteX64" fmla="*/ 2686 w 9945"/>
              <a:gd name="connsiteY64" fmla="*/ 9593 h 10000"/>
              <a:gd name="connsiteX65" fmla="*/ 2844 w 9945"/>
              <a:gd name="connsiteY65" fmla="*/ 9821 h 10000"/>
              <a:gd name="connsiteX66" fmla="*/ 3764 w 9945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433 w 10000"/>
              <a:gd name="connsiteY29" fmla="*/ 318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419 w 10000"/>
              <a:gd name="connsiteY29" fmla="*/ 486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364 w 10000"/>
              <a:gd name="connsiteY29" fmla="*/ 608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591 h 9777"/>
              <a:gd name="connsiteX1" fmla="*/ 4615 w 10000"/>
              <a:gd name="connsiteY1" fmla="*/ 9480 h 9777"/>
              <a:gd name="connsiteX2" fmla="*/ 4946 w 10000"/>
              <a:gd name="connsiteY2" fmla="*/ 9209 h 9777"/>
              <a:gd name="connsiteX3" fmla="*/ 5109 w 10000"/>
              <a:gd name="connsiteY3" fmla="*/ 9077 h 9777"/>
              <a:gd name="connsiteX4" fmla="*/ 5719 w 10000"/>
              <a:gd name="connsiteY4" fmla="*/ 9435 h 9777"/>
              <a:gd name="connsiteX5" fmla="*/ 6085 w 10000"/>
              <a:gd name="connsiteY5" fmla="*/ 9138 h 9777"/>
              <a:gd name="connsiteX6" fmla="*/ 6608 w 10000"/>
              <a:gd name="connsiteY6" fmla="*/ 8531 h 9777"/>
              <a:gd name="connsiteX7" fmla="*/ 6562 w 10000"/>
              <a:gd name="connsiteY7" fmla="*/ 8047 h 9777"/>
              <a:gd name="connsiteX8" fmla="*/ 6381 w 10000"/>
              <a:gd name="connsiteY8" fmla="*/ 7911 h 9777"/>
              <a:gd name="connsiteX9" fmla="*/ 6727 w 10000"/>
              <a:gd name="connsiteY9" fmla="*/ 7843 h 9777"/>
              <a:gd name="connsiteX10" fmla="*/ 6784 w 10000"/>
              <a:gd name="connsiteY10" fmla="*/ 7653 h 9777"/>
              <a:gd name="connsiteX11" fmla="*/ 7042 w 10000"/>
              <a:gd name="connsiteY11" fmla="*/ 7591 h 9777"/>
              <a:gd name="connsiteX12" fmla="*/ 7127 w 10000"/>
              <a:gd name="connsiteY12" fmla="*/ 8692 h 9777"/>
              <a:gd name="connsiteX13" fmla="*/ 7418 w 10000"/>
              <a:gd name="connsiteY13" fmla="*/ 8955 h 9777"/>
              <a:gd name="connsiteX14" fmla="*/ 7528 w 10000"/>
              <a:gd name="connsiteY14" fmla="*/ 9537 h 9777"/>
              <a:gd name="connsiteX15" fmla="*/ 7785 w 10000"/>
              <a:gd name="connsiteY15" fmla="*/ 8648 h 9777"/>
              <a:gd name="connsiteX16" fmla="*/ 8165 w 10000"/>
              <a:gd name="connsiteY16" fmla="*/ 8447 h 9777"/>
              <a:gd name="connsiteX17" fmla="*/ 8313 w 10000"/>
              <a:gd name="connsiteY17" fmla="*/ 7886 h 9777"/>
              <a:gd name="connsiteX18" fmla="*/ 8474 w 10000"/>
              <a:gd name="connsiteY18" fmla="*/ 7447 h 9777"/>
              <a:gd name="connsiteX19" fmla="*/ 8815 w 10000"/>
              <a:gd name="connsiteY19" fmla="*/ 7224 h 9777"/>
              <a:gd name="connsiteX20" fmla="*/ 8951 w 10000"/>
              <a:gd name="connsiteY20" fmla="*/ 6668 h 9777"/>
              <a:gd name="connsiteX21" fmla="*/ 9019 w 10000"/>
              <a:gd name="connsiteY21" fmla="*/ 6420 h 9777"/>
              <a:gd name="connsiteX22" fmla="*/ 8907 w 10000"/>
              <a:gd name="connsiteY22" fmla="*/ 6179 h 9777"/>
              <a:gd name="connsiteX23" fmla="*/ 9042 w 10000"/>
              <a:gd name="connsiteY23" fmla="*/ 5094 h 9777"/>
              <a:gd name="connsiteX24" fmla="*/ 9407 w 10000"/>
              <a:gd name="connsiteY24" fmla="*/ 3981 h 9777"/>
              <a:gd name="connsiteX25" fmla="*/ 10000 w 10000"/>
              <a:gd name="connsiteY25" fmla="*/ 3304 h 9777"/>
              <a:gd name="connsiteX26" fmla="*/ 9363 w 10000"/>
              <a:gd name="connsiteY26" fmla="*/ 2999 h 9777"/>
              <a:gd name="connsiteX27" fmla="*/ 9188 w 10000"/>
              <a:gd name="connsiteY27" fmla="*/ 2496 h 9777"/>
              <a:gd name="connsiteX28" fmla="*/ 9149 w 10000"/>
              <a:gd name="connsiteY28" fmla="*/ 1902 h 9777"/>
              <a:gd name="connsiteX29" fmla="*/ 8364 w 10000"/>
              <a:gd name="connsiteY29" fmla="*/ 385 h 9777"/>
              <a:gd name="connsiteX30" fmla="*/ 8080 w 10000"/>
              <a:gd name="connsiteY30" fmla="*/ 67 h 9777"/>
              <a:gd name="connsiteX31" fmla="*/ 7934 w 10000"/>
              <a:gd name="connsiteY31" fmla="*/ 6 h 9777"/>
              <a:gd name="connsiteX32" fmla="*/ 7745 w 10000"/>
              <a:gd name="connsiteY32" fmla="*/ 166 h 9777"/>
              <a:gd name="connsiteX33" fmla="*/ 7676 w 10000"/>
              <a:gd name="connsiteY33" fmla="*/ 442 h 9777"/>
              <a:gd name="connsiteX34" fmla="*/ 7176 w 10000"/>
              <a:gd name="connsiteY34" fmla="*/ 629 h 9777"/>
              <a:gd name="connsiteX35" fmla="*/ 6879 w 10000"/>
              <a:gd name="connsiteY35" fmla="*/ 862 h 9777"/>
              <a:gd name="connsiteX36" fmla="*/ 6528 w 10000"/>
              <a:gd name="connsiteY36" fmla="*/ 673 h 9777"/>
              <a:gd name="connsiteX37" fmla="*/ 6055 w 10000"/>
              <a:gd name="connsiteY37" fmla="*/ 515 h 9777"/>
              <a:gd name="connsiteX38" fmla="*/ 5231 w 10000"/>
              <a:gd name="connsiteY38" fmla="*/ 673 h 9777"/>
              <a:gd name="connsiteX39" fmla="*/ 1838 w 10000"/>
              <a:gd name="connsiteY39" fmla="*/ 629 h 9777"/>
              <a:gd name="connsiteX40" fmla="*/ 1878 w 10000"/>
              <a:gd name="connsiteY40" fmla="*/ 1786 h 9777"/>
              <a:gd name="connsiteX41" fmla="*/ 1297 w 10000"/>
              <a:gd name="connsiteY41" fmla="*/ 1902 h 9777"/>
              <a:gd name="connsiteX42" fmla="*/ 1205 w 10000"/>
              <a:gd name="connsiteY42" fmla="*/ 4287 h 9777"/>
              <a:gd name="connsiteX43" fmla="*/ 1143 w 10000"/>
              <a:gd name="connsiteY43" fmla="*/ 5306 h 9777"/>
              <a:gd name="connsiteX44" fmla="*/ 649 w 10000"/>
              <a:gd name="connsiteY44" fmla="*/ 5484 h 9777"/>
              <a:gd name="connsiteX45" fmla="*/ 432 w 10000"/>
              <a:gd name="connsiteY45" fmla="*/ 5828 h 9777"/>
              <a:gd name="connsiteX46" fmla="*/ 434 w 10000"/>
              <a:gd name="connsiteY46" fmla="*/ 6036 h 9777"/>
              <a:gd name="connsiteX47" fmla="*/ 325 w 10000"/>
              <a:gd name="connsiteY47" fmla="*/ 6247 h 9777"/>
              <a:gd name="connsiteX48" fmla="*/ 357 w 10000"/>
              <a:gd name="connsiteY48" fmla="*/ 6486 h 9777"/>
              <a:gd name="connsiteX49" fmla="*/ 216 w 10000"/>
              <a:gd name="connsiteY49" fmla="*/ 6752 h 9777"/>
              <a:gd name="connsiteX50" fmla="*/ 176 w 10000"/>
              <a:gd name="connsiteY50" fmla="*/ 6913 h 9777"/>
              <a:gd name="connsiteX51" fmla="*/ 205 w 10000"/>
              <a:gd name="connsiteY51" fmla="*/ 7095 h 9777"/>
              <a:gd name="connsiteX52" fmla="*/ 0 w 10000"/>
              <a:gd name="connsiteY52" fmla="*/ 7327 h 9777"/>
              <a:gd name="connsiteX53" fmla="*/ 325 w 10000"/>
              <a:gd name="connsiteY53" fmla="*/ 7374 h 9777"/>
              <a:gd name="connsiteX54" fmla="*/ 578 w 10000"/>
              <a:gd name="connsiteY54" fmla="*/ 8262 h 9777"/>
              <a:gd name="connsiteX55" fmla="*/ 718 w 10000"/>
              <a:gd name="connsiteY55" fmla="*/ 8663 h 9777"/>
              <a:gd name="connsiteX56" fmla="*/ 917 w 10000"/>
              <a:gd name="connsiteY56" fmla="*/ 9049 h 9777"/>
              <a:gd name="connsiteX57" fmla="*/ 1122 w 10000"/>
              <a:gd name="connsiteY57" fmla="*/ 9183 h 9777"/>
              <a:gd name="connsiteX58" fmla="*/ 1122 w 10000"/>
              <a:gd name="connsiteY58" fmla="*/ 9689 h 9777"/>
              <a:gd name="connsiteX59" fmla="*/ 1623 w 10000"/>
              <a:gd name="connsiteY59" fmla="*/ 9411 h 9777"/>
              <a:gd name="connsiteX60" fmla="*/ 1844 w 10000"/>
              <a:gd name="connsiteY60" fmla="*/ 9480 h 9777"/>
              <a:gd name="connsiteX61" fmla="*/ 2010 w 10000"/>
              <a:gd name="connsiteY61" fmla="*/ 9368 h 9777"/>
              <a:gd name="connsiteX62" fmla="*/ 2039 w 10000"/>
              <a:gd name="connsiteY62" fmla="*/ 9101 h 9777"/>
              <a:gd name="connsiteX63" fmla="*/ 2540 w 10000"/>
              <a:gd name="connsiteY63" fmla="*/ 9027 h 9777"/>
              <a:gd name="connsiteX64" fmla="*/ 2701 w 10000"/>
              <a:gd name="connsiteY64" fmla="*/ 9370 h 9777"/>
              <a:gd name="connsiteX65" fmla="*/ 2860 w 10000"/>
              <a:gd name="connsiteY65" fmla="*/ 9598 h 9777"/>
              <a:gd name="connsiteX66" fmla="*/ 3785 w 10000"/>
              <a:gd name="connsiteY66" fmla="*/ 9607 h 9777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78 w 10000"/>
              <a:gd name="connsiteY40" fmla="*/ 1827 h 10000"/>
              <a:gd name="connsiteX41" fmla="*/ 1297 w 10000"/>
              <a:gd name="connsiteY41" fmla="*/ 194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78 w 10000"/>
              <a:gd name="connsiteY40" fmla="*/ 1827 h 10000"/>
              <a:gd name="connsiteX41" fmla="*/ 1297 w 10000"/>
              <a:gd name="connsiteY41" fmla="*/ 233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69 w 10000"/>
              <a:gd name="connsiteY37" fmla="*/ 792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42 w 10000"/>
              <a:gd name="connsiteY36" fmla="*/ 828 h 10000"/>
              <a:gd name="connsiteX37" fmla="*/ 6069 w 10000"/>
              <a:gd name="connsiteY37" fmla="*/ 792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217 w 10000"/>
              <a:gd name="connsiteY34" fmla="*/ 737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538 w 10000"/>
              <a:gd name="connsiteY33" fmla="*/ 280 h 10000"/>
              <a:gd name="connsiteX34" fmla="*/ 7217 w 10000"/>
              <a:gd name="connsiteY34" fmla="*/ 737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538 w 10000"/>
              <a:gd name="connsiteY33" fmla="*/ 280 h 10000"/>
              <a:gd name="connsiteX34" fmla="*/ 7493 w 10000"/>
              <a:gd name="connsiteY34" fmla="*/ 534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8165 w 10069"/>
              <a:gd name="connsiteY16" fmla="*/ 8640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1143 w 10069"/>
              <a:gd name="connsiteY45" fmla="*/ 5427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8165 w 10069"/>
              <a:gd name="connsiteY16" fmla="*/ 8640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826 w 10069"/>
              <a:gd name="connsiteY22" fmla="*/ 6153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826 w 10069"/>
              <a:gd name="connsiteY22" fmla="*/ 6153 h 10000"/>
              <a:gd name="connsiteX23" fmla="*/ 8921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069" h="10000">
                <a:moveTo>
                  <a:pt x="3772" y="9810"/>
                </a:moveTo>
                <a:cubicBezTo>
                  <a:pt x="4477" y="10270"/>
                  <a:pt x="4419" y="9763"/>
                  <a:pt x="4615" y="9696"/>
                </a:cubicBezTo>
                <a:cubicBezTo>
                  <a:pt x="4811" y="9630"/>
                  <a:pt x="4777" y="9369"/>
                  <a:pt x="4946" y="9419"/>
                </a:cubicBezTo>
                <a:cubicBezTo>
                  <a:pt x="5095" y="9244"/>
                  <a:pt x="4907" y="9196"/>
                  <a:pt x="5109" y="9284"/>
                </a:cubicBezTo>
                <a:cubicBezTo>
                  <a:pt x="5285" y="9224"/>
                  <a:pt x="5530" y="9695"/>
                  <a:pt x="5719" y="9650"/>
                </a:cubicBezTo>
                <a:cubicBezTo>
                  <a:pt x="6098" y="9533"/>
                  <a:pt x="5938" y="9498"/>
                  <a:pt x="6085" y="9346"/>
                </a:cubicBezTo>
                <a:cubicBezTo>
                  <a:pt x="6233" y="9194"/>
                  <a:pt x="6566" y="8803"/>
                  <a:pt x="6608" y="8726"/>
                </a:cubicBezTo>
                <a:cubicBezTo>
                  <a:pt x="6621" y="8682"/>
                  <a:pt x="6600" y="8337"/>
                  <a:pt x="6562" y="8231"/>
                </a:cubicBezTo>
                <a:cubicBezTo>
                  <a:pt x="6524" y="8125"/>
                  <a:pt x="6111" y="8150"/>
                  <a:pt x="6381" y="8091"/>
                </a:cubicBezTo>
                <a:cubicBezTo>
                  <a:pt x="6543" y="7940"/>
                  <a:pt x="6889" y="8123"/>
                  <a:pt x="6727" y="8022"/>
                </a:cubicBezTo>
                <a:cubicBezTo>
                  <a:pt x="6631" y="7859"/>
                  <a:pt x="6865" y="7962"/>
                  <a:pt x="6784" y="7828"/>
                </a:cubicBezTo>
                <a:cubicBezTo>
                  <a:pt x="6663" y="7647"/>
                  <a:pt x="7149" y="7926"/>
                  <a:pt x="7042" y="7764"/>
                </a:cubicBezTo>
                <a:cubicBezTo>
                  <a:pt x="6960" y="7639"/>
                  <a:pt x="7195" y="8989"/>
                  <a:pt x="7127" y="8890"/>
                </a:cubicBezTo>
                <a:cubicBezTo>
                  <a:pt x="6924" y="8610"/>
                  <a:pt x="7701" y="9259"/>
                  <a:pt x="7418" y="9159"/>
                </a:cubicBezTo>
                <a:cubicBezTo>
                  <a:pt x="7797" y="9283"/>
                  <a:pt x="7467" y="9808"/>
                  <a:pt x="7528" y="9755"/>
                </a:cubicBezTo>
                <a:cubicBezTo>
                  <a:pt x="7817" y="9546"/>
                  <a:pt x="7717" y="9274"/>
                  <a:pt x="7785" y="8845"/>
                </a:cubicBezTo>
                <a:cubicBezTo>
                  <a:pt x="7988" y="8888"/>
                  <a:pt x="7868" y="8762"/>
                  <a:pt x="7922" y="8556"/>
                </a:cubicBezTo>
                <a:cubicBezTo>
                  <a:pt x="7949" y="8247"/>
                  <a:pt x="7881" y="8089"/>
                  <a:pt x="8111" y="7940"/>
                </a:cubicBezTo>
                <a:cubicBezTo>
                  <a:pt x="8260" y="7661"/>
                  <a:pt x="8258" y="7683"/>
                  <a:pt x="8393" y="7491"/>
                </a:cubicBezTo>
                <a:cubicBezTo>
                  <a:pt x="8420" y="7330"/>
                  <a:pt x="8546" y="7351"/>
                  <a:pt x="8613" y="7222"/>
                </a:cubicBezTo>
                <a:cubicBezTo>
                  <a:pt x="8668" y="7069"/>
                  <a:pt x="8708" y="6882"/>
                  <a:pt x="8749" y="6736"/>
                </a:cubicBezTo>
                <a:cubicBezTo>
                  <a:pt x="8762" y="6632"/>
                  <a:pt x="8978" y="6661"/>
                  <a:pt x="9019" y="6566"/>
                </a:cubicBezTo>
                <a:cubicBezTo>
                  <a:pt x="9046" y="6481"/>
                  <a:pt x="8842" y="6379"/>
                  <a:pt x="8826" y="6153"/>
                </a:cubicBezTo>
                <a:cubicBezTo>
                  <a:pt x="8810" y="5927"/>
                  <a:pt x="8866" y="5595"/>
                  <a:pt x="8921" y="5210"/>
                </a:cubicBezTo>
                <a:cubicBezTo>
                  <a:pt x="8975" y="4752"/>
                  <a:pt x="9028" y="4322"/>
                  <a:pt x="9407" y="4072"/>
                </a:cubicBezTo>
                <a:cubicBezTo>
                  <a:pt x="9583" y="3747"/>
                  <a:pt x="9934" y="3794"/>
                  <a:pt x="10069" y="3426"/>
                </a:cubicBezTo>
                <a:cubicBezTo>
                  <a:pt x="9853" y="3282"/>
                  <a:pt x="9539" y="3261"/>
                  <a:pt x="9363" y="3067"/>
                </a:cubicBezTo>
                <a:cubicBezTo>
                  <a:pt x="9323" y="2919"/>
                  <a:pt x="9270" y="2658"/>
                  <a:pt x="9188" y="2553"/>
                </a:cubicBezTo>
                <a:cubicBezTo>
                  <a:pt x="9121" y="2378"/>
                  <a:pt x="9191" y="2122"/>
                  <a:pt x="9149" y="1945"/>
                </a:cubicBezTo>
                <a:cubicBezTo>
                  <a:pt x="9109" y="1484"/>
                  <a:pt x="8824" y="508"/>
                  <a:pt x="8364" y="394"/>
                </a:cubicBezTo>
                <a:cubicBezTo>
                  <a:pt x="8175" y="232"/>
                  <a:pt x="8133" y="351"/>
                  <a:pt x="8080" y="69"/>
                </a:cubicBezTo>
                <a:cubicBezTo>
                  <a:pt x="7985" y="174"/>
                  <a:pt x="8068" y="-38"/>
                  <a:pt x="7934" y="6"/>
                </a:cubicBezTo>
                <a:cubicBezTo>
                  <a:pt x="7866" y="54"/>
                  <a:pt x="7771" y="84"/>
                  <a:pt x="7745" y="170"/>
                </a:cubicBezTo>
                <a:cubicBezTo>
                  <a:pt x="7703" y="249"/>
                  <a:pt x="7607" y="219"/>
                  <a:pt x="7538" y="280"/>
                </a:cubicBezTo>
                <a:cubicBezTo>
                  <a:pt x="7376" y="380"/>
                  <a:pt x="7655" y="460"/>
                  <a:pt x="7493" y="534"/>
                </a:cubicBezTo>
                <a:cubicBezTo>
                  <a:pt x="7367" y="601"/>
                  <a:pt x="6985" y="958"/>
                  <a:pt x="6935" y="998"/>
                </a:cubicBezTo>
                <a:cubicBezTo>
                  <a:pt x="6886" y="1038"/>
                  <a:pt x="6942" y="887"/>
                  <a:pt x="6879" y="882"/>
                </a:cubicBezTo>
                <a:cubicBezTo>
                  <a:pt x="6744" y="809"/>
                  <a:pt x="6664" y="857"/>
                  <a:pt x="6542" y="828"/>
                </a:cubicBezTo>
                <a:cubicBezTo>
                  <a:pt x="6380" y="692"/>
                  <a:pt x="6231" y="849"/>
                  <a:pt x="6069" y="792"/>
                </a:cubicBezTo>
                <a:cubicBezTo>
                  <a:pt x="5772" y="817"/>
                  <a:pt x="5945" y="822"/>
                  <a:pt x="5231" y="860"/>
                </a:cubicBezTo>
                <a:cubicBezTo>
                  <a:pt x="4517" y="898"/>
                  <a:pt x="2810" y="871"/>
                  <a:pt x="1783" y="1018"/>
                </a:cubicBezTo>
                <a:cubicBezTo>
                  <a:pt x="1796" y="1283"/>
                  <a:pt x="1808" y="1921"/>
                  <a:pt x="1850" y="2233"/>
                </a:cubicBezTo>
                <a:cubicBezTo>
                  <a:pt x="1797" y="2438"/>
                  <a:pt x="1486" y="2306"/>
                  <a:pt x="1297" y="2335"/>
                </a:cubicBezTo>
                <a:cubicBezTo>
                  <a:pt x="1205" y="2332"/>
                  <a:pt x="1298" y="2404"/>
                  <a:pt x="1283" y="2559"/>
                </a:cubicBezTo>
                <a:cubicBezTo>
                  <a:pt x="1268" y="2901"/>
                  <a:pt x="1231" y="3878"/>
                  <a:pt x="1205" y="4385"/>
                </a:cubicBezTo>
                <a:cubicBezTo>
                  <a:pt x="1137" y="5521"/>
                  <a:pt x="1455" y="4994"/>
                  <a:pt x="941" y="5218"/>
                </a:cubicBezTo>
                <a:cubicBezTo>
                  <a:pt x="847" y="5351"/>
                  <a:pt x="581" y="5445"/>
                  <a:pt x="649" y="5609"/>
                </a:cubicBezTo>
                <a:cubicBezTo>
                  <a:pt x="594" y="5818"/>
                  <a:pt x="581" y="5845"/>
                  <a:pt x="432" y="5961"/>
                </a:cubicBezTo>
                <a:cubicBezTo>
                  <a:pt x="405" y="5992"/>
                  <a:pt x="434" y="6116"/>
                  <a:pt x="434" y="6174"/>
                </a:cubicBezTo>
                <a:cubicBezTo>
                  <a:pt x="407" y="6263"/>
                  <a:pt x="351" y="6290"/>
                  <a:pt x="325" y="6389"/>
                </a:cubicBezTo>
                <a:cubicBezTo>
                  <a:pt x="284" y="6465"/>
                  <a:pt x="424" y="6577"/>
                  <a:pt x="357" y="6634"/>
                </a:cubicBezTo>
                <a:cubicBezTo>
                  <a:pt x="424" y="6945"/>
                  <a:pt x="135" y="6686"/>
                  <a:pt x="216" y="6906"/>
                </a:cubicBezTo>
                <a:cubicBezTo>
                  <a:pt x="203" y="6954"/>
                  <a:pt x="203" y="7028"/>
                  <a:pt x="176" y="7071"/>
                </a:cubicBezTo>
                <a:cubicBezTo>
                  <a:pt x="149" y="7100"/>
                  <a:pt x="219" y="7227"/>
                  <a:pt x="205" y="7257"/>
                </a:cubicBezTo>
                <a:cubicBezTo>
                  <a:pt x="151" y="7302"/>
                  <a:pt x="13" y="7406"/>
                  <a:pt x="0" y="7494"/>
                </a:cubicBezTo>
                <a:cubicBezTo>
                  <a:pt x="54" y="7801"/>
                  <a:pt x="67" y="7470"/>
                  <a:pt x="325" y="7542"/>
                </a:cubicBezTo>
                <a:cubicBezTo>
                  <a:pt x="432" y="7885"/>
                  <a:pt x="254" y="8225"/>
                  <a:pt x="578" y="8450"/>
                </a:cubicBezTo>
                <a:cubicBezTo>
                  <a:pt x="552" y="8551"/>
                  <a:pt x="623" y="8741"/>
                  <a:pt x="718" y="8861"/>
                </a:cubicBezTo>
                <a:cubicBezTo>
                  <a:pt x="799" y="8963"/>
                  <a:pt x="850" y="9166"/>
                  <a:pt x="917" y="9255"/>
                </a:cubicBezTo>
                <a:cubicBezTo>
                  <a:pt x="984" y="9344"/>
                  <a:pt x="1088" y="9283"/>
                  <a:pt x="1122" y="9392"/>
                </a:cubicBezTo>
                <a:cubicBezTo>
                  <a:pt x="1156" y="9502"/>
                  <a:pt x="1175" y="9715"/>
                  <a:pt x="1122" y="9910"/>
                </a:cubicBezTo>
                <a:cubicBezTo>
                  <a:pt x="1081" y="10025"/>
                  <a:pt x="1502" y="9661"/>
                  <a:pt x="1623" y="9626"/>
                </a:cubicBezTo>
                <a:cubicBezTo>
                  <a:pt x="1744" y="9591"/>
                  <a:pt x="1588" y="9594"/>
                  <a:pt x="1844" y="9696"/>
                </a:cubicBezTo>
                <a:cubicBezTo>
                  <a:pt x="1858" y="9727"/>
                  <a:pt x="1969" y="9555"/>
                  <a:pt x="2010" y="9582"/>
                </a:cubicBezTo>
                <a:cubicBezTo>
                  <a:pt x="2063" y="9625"/>
                  <a:pt x="1972" y="9268"/>
                  <a:pt x="2039" y="9309"/>
                </a:cubicBezTo>
                <a:cubicBezTo>
                  <a:pt x="2147" y="9374"/>
                  <a:pt x="2431" y="9158"/>
                  <a:pt x="2540" y="9233"/>
                </a:cubicBezTo>
                <a:cubicBezTo>
                  <a:pt x="2553" y="9263"/>
                  <a:pt x="2688" y="9523"/>
                  <a:pt x="2701" y="9584"/>
                </a:cubicBezTo>
                <a:cubicBezTo>
                  <a:pt x="2701" y="9614"/>
                  <a:pt x="2847" y="9776"/>
                  <a:pt x="2860" y="9817"/>
                </a:cubicBezTo>
                <a:cubicBezTo>
                  <a:pt x="3018" y="10056"/>
                  <a:pt x="2904" y="9631"/>
                  <a:pt x="3785" y="9826"/>
                </a:cubicBezTo>
              </a:path>
            </a:pathLst>
          </a:custGeom>
          <a:noFill/>
          <a:ln w="38100">
            <a:solidFill>
              <a:srgbClr val="FF50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510523" y="480662"/>
            <a:ext cx="1322202" cy="968499"/>
          </a:xfrm>
          <a:prstGeom prst="wedgeRoundRectCallout">
            <a:avLst>
              <a:gd name="adj1" fmla="val -121927"/>
              <a:gd name="adj2" fmla="val 6591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A243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Egypt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A243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109346"/>
              <a:gd name="adj2" fmla="val -1010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Democratic Republic of the Congo (Zaire)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5A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7219641" y="3402744"/>
            <a:ext cx="1322202" cy="968499"/>
          </a:xfrm>
          <a:prstGeom prst="wedgeRoundRectCallout">
            <a:avLst>
              <a:gd name="adj1" fmla="val -134501"/>
              <a:gd name="adj2" fmla="val -1378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Kenya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311275" y="2160464"/>
            <a:ext cx="1322202" cy="968499"/>
          </a:xfrm>
          <a:prstGeom prst="wedgeRoundRectCallout">
            <a:avLst>
              <a:gd name="adj1" fmla="val 129554"/>
              <a:gd name="adj2" fmla="val 19325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27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Nigeria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27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706005" y="5418612"/>
            <a:ext cx="1863644" cy="968499"/>
          </a:xfrm>
          <a:prstGeom prst="wedgeRoundRectCallout">
            <a:avLst>
              <a:gd name="adj1" fmla="val 111712"/>
              <a:gd name="adj2" fmla="val 2055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EFDE0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South Africa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EFDE0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948369" y="2609851"/>
            <a:ext cx="904744" cy="681038"/>
          </a:xfrm>
          <a:custGeom>
            <a:avLst/>
            <a:gdLst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7825 w 1819275"/>
              <a:gd name="connsiteY70" fmla="*/ 10572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7825 w 1819275"/>
              <a:gd name="connsiteY70" fmla="*/ 10572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7825 w 1819275"/>
              <a:gd name="connsiteY70" fmla="*/ 10572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7825 w 1819275"/>
              <a:gd name="connsiteY70" fmla="*/ 10572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6562 w 1819275"/>
              <a:gd name="connsiteY72" fmla="*/ 1096963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6562 w 1819275"/>
              <a:gd name="connsiteY72" fmla="*/ 1096963 h 1273175"/>
              <a:gd name="connsiteX73" fmla="*/ 1740693 w 1819275"/>
              <a:gd name="connsiteY73" fmla="*/ 1096169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6562 w 1819275"/>
              <a:gd name="connsiteY72" fmla="*/ 1096963 h 1273175"/>
              <a:gd name="connsiteX73" fmla="*/ 1740693 w 1819275"/>
              <a:gd name="connsiteY73" fmla="*/ 1096169 h 1273175"/>
              <a:gd name="connsiteX74" fmla="*/ 1751012 w 1819275"/>
              <a:gd name="connsiteY74" fmla="*/ 1096169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6562 w 1819275"/>
              <a:gd name="connsiteY72" fmla="*/ 1096963 h 1273175"/>
              <a:gd name="connsiteX73" fmla="*/ 1740693 w 1819275"/>
              <a:gd name="connsiteY73" fmla="*/ 1096169 h 1273175"/>
              <a:gd name="connsiteX74" fmla="*/ 1751012 w 1819275"/>
              <a:gd name="connsiteY74" fmla="*/ 1096169 h 1273175"/>
              <a:gd name="connsiteX75" fmla="*/ 1766887 w 1819275"/>
              <a:gd name="connsiteY75" fmla="*/ 1077913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06562 w 1819275"/>
              <a:gd name="connsiteY72" fmla="*/ 1096963 h 1273175"/>
              <a:gd name="connsiteX73" fmla="*/ 1740693 w 1819275"/>
              <a:gd name="connsiteY73" fmla="*/ 1096169 h 1273175"/>
              <a:gd name="connsiteX74" fmla="*/ 1751012 w 1819275"/>
              <a:gd name="connsiteY74" fmla="*/ 1096169 h 1273175"/>
              <a:gd name="connsiteX75" fmla="*/ 1766887 w 1819275"/>
              <a:gd name="connsiteY75" fmla="*/ 1077913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0693 w 1819275"/>
              <a:gd name="connsiteY73" fmla="*/ 1096169 h 1273175"/>
              <a:gd name="connsiteX74" fmla="*/ 1751012 w 1819275"/>
              <a:gd name="connsiteY74" fmla="*/ 1096169 h 1273175"/>
              <a:gd name="connsiteX75" fmla="*/ 1766887 w 1819275"/>
              <a:gd name="connsiteY75" fmla="*/ 1077913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96169 h 1273175"/>
              <a:gd name="connsiteX75" fmla="*/ 1766887 w 1819275"/>
              <a:gd name="connsiteY75" fmla="*/ 1077913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9616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688975 w 1819275"/>
              <a:gd name="connsiteY30" fmla="*/ 1149350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708026 w 1819275"/>
              <a:gd name="connsiteY26" fmla="*/ 1020973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688975 w 1819275"/>
              <a:gd name="connsiteY30" fmla="*/ 1149350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50876 w 1819275"/>
              <a:gd name="connsiteY25" fmla="*/ 995573 h 1273175"/>
              <a:gd name="connsiteX26" fmla="*/ 708026 w 1819275"/>
              <a:gd name="connsiteY26" fmla="*/ 1020973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688975 w 1819275"/>
              <a:gd name="connsiteY30" fmla="*/ 1149350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50876 w 1819275"/>
              <a:gd name="connsiteY25" fmla="*/ 995573 h 1273175"/>
              <a:gd name="connsiteX26" fmla="*/ 708026 w 1819275"/>
              <a:gd name="connsiteY26" fmla="*/ 1020973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784226 w 1819275"/>
              <a:gd name="connsiteY30" fmla="*/ 1033607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50876 w 1819275"/>
              <a:gd name="connsiteY25" fmla="*/ 995573 h 1273175"/>
              <a:gd name="connsiteX26" fmla="*/ 708026 w 1819275"/>
              <a:gd name="connsiteY26" fmla="*/ 1020973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784226 w 1819275"/>
              <a:gd name="connsiteY30" fmla="*/ 1033607 h 1273175"/>
              <a:gd name="connsiteX31" fmla="*/ 711200 w 1819275"/>
              <a:gd name="connsiteY31" fmla="*/ 1126437 h 1273175"/>
              <a:gd name="connsiteX32" fmla="*/ 784226 w 1819275"/>
              <a:gd name="connsiteY32" fmla="*/ 1099726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720726 w 1819275"/>
              <a:gd name="connsiteY0" fmla="*/ 1023460 h 1298069"/>
              <a:gd name="connsiteX1" fmla="*/ 784226 w 1819275"/>
              <a:gd name="connsiteY1" fmla="*/ 1033607 h 1298069"/>
              <a:gd name="connsiteX2" fmla="*/ 711200 w 1819275"/>
              <a:gd name="connsiteY2" fmla="*/ 1126437 h 1298069"/>
              <a:gd name="connsiteX3" fmla="*/ 784226 w 1819275"/>
              <a:gd name="connsiteY3" fmla="*/ 1099726 h 1298069"/>
              <a:gd name="connsiteX4" fmla="*/ 800102 w 1819275"/>
              <a:gd name="connsiteY4" fmla="*/ 1029122 h 1298069"/>
              <a:gd name="connsiteX5" fmla="*/ 777875 w 1819275"/>
              <a:gd name="connsiteY5" fmla="*/ 1127125 h 1298069"/>
              <a:gd name="connsiteX6" fmla="*/ 800100 w 1819275"/>
              <a:gd name="connsiteY6" fmla="*/ 1130300 h 1298069"/>
              <a:gd name="connsiteX7" fmla="*/ 825500 w 1819275"/>
              <a:gd name="connsiteY7" fmla="*/ 1136650 h 1298069"/>
              <a:gd name="connsiteX8" fmla="*/ 860425 w 1819275"/>
              <a:gd name="connsiteY8" fmla="*/ 1152525 h 1298069"/>
              <a:gd name="connsiteX9" fmla="*/ 876300 w 1819275"/>
              <a:gd name="connsiteY9" fmla="*/ 1123950 h 1298069"/>
              <a:gd name="connsiteX10" fmla="*/ 889000 w 1819275"/>
              <a:gd name="connsiteY10" fmla="*/ 1104900 h 1298069"/>
              <a:gd name="connsiteX11" fmla="*/ 936625 w 1819275"/>
              <a:gd name="connsiteY11" fmla="*/ 1123950 h 1298069"/>
              <a:gd name="connsiteX12" fmla="*/ 936625 w 1819275"/>
              <a:gd name="connsiteY12" fmla="*/ 1139825 h 1298069"/>
              <a:gd name="connsiteX13" fmla="*/ 958850 w 1819275"/>
              <a:gd name="connsiteY13" fmla="*/ 1158875 h 1298069"/>
              <a:gd name="connsiteX14" fmla="*/ 971550 w 1819275"/>
              <a:gd name="connsiteY14" fmla="*/ 1181100 h 1298069"/>
              <a:gd name="connsiteX15" fmla="*/ 984250 w 1819275"/>
              <a:gd name="connsiteY15" fmla="*/ 1190625 h 1298069"/>
              <a:gd name="connsiteX16" fmla="*/ 1000125 w 1819275"/>
              <a:gd name="connsiteY16" fmla="*/ 1203325 h 1298069"/>
              <a:gd name="connsiteX17" fmla="*/ 1028700 w 1819275"/>
              <a:gd name="connsiteY17" fmla="*/ 1216025 h 1298069"/>
              <a:gd name="connsiteX18" fmla="*/ 1044575 w 1819275"/>
              <a:gd name="connsiteY18" fmla="*/ 1222375 h 1298069"/>
              <a:gd name="connsiteX19" fmla="*/ 1054100 w 1819275"/>
              <a:gd name="connsiteY19" fmla="*/ 1228725 h 1298069"/>
              <a:gd name="connsiteX20" fmla="*/ 1054100 w 1819275"/>
              <a:gd name="connsiteY20" fmla="*/ 1254125 h 1298069"/>
              <a:gd name="connsiteX21" fmla="*/ 1076325 w 1819275"/>
              <a:gd name="connsiteY21" fmla="*/ 1250950 h 1298069"/>
              <a:gd name="connsiteX22" fmla="*/ 1095375 w 1819275"/>
              <a:gd name="connsiteY22" fmla="*/ 1270000 h 1298069"/>
              <a:gd name="connsiteX23" fmla="*/ 1117600 w 1819275"/>
              <a:gd name="connsiteY23" fmla="*/ 1241425 h 1298069"/>
              <a:gd name="connsiteX24" fmla="*/ 1136650 w 1819275"/>
              <a:gd name="connsiteY24" fmla="*/ 1225550 h 1298069"/>
              <a:gd name="connsiteX25" fmla="*/ 1165225 w 1819275"/>
              <a:gd name="connsiteY25" fmla="*/ 1238250 h 1298069"/>
              <a:gd name="connsiteX26" fmla="*/ 1187450 w 1819275"/>
              <a:gd name="connsiteY26" fmla="*/ 1244600 h 1298069"/>
              <a:gd name="connsiteX27" fmla="*/ 1228725 w 1819275"/>
              <a:gd name="connsiteY27" fmla="*/ 1235075 h 1298069"/>
              <a:gd name="connsiteX28" fmla="*/ 1285875 w 1819275"/>
              <a:gd name="connsiteY28" fmla="*/ 1273175 h 1298069"/>
              <a:gd name="connsiteX29" fmla="*/ 1304925 w 1819275"/>
              <a:gd name="connsiteY29" fmla="*/ 1228725 h 1298069"/>
              <a:gd name="connsiteX30" fmla="*/ 1349375 w 1819275"/>
              <a:gd name="connsiteY30" fmla="*/ 1231900 h 1298069"/>
              <a:gd name="connsiteX31" fmla="*/ 1362075 w 1819275"/>
              <a:gd name="connsiteY31" fmla="*/ 1228725 h 1298069"/>
              <a:gd name="connsiteX32" fmla="*/ 1393825 w 1819275"/>
              <a:gd name="connsiteY32" fmla="*/ 1219200 h 1298069"/>
              <a:gd name="connsiteX33" fmla="*/ 1393825 w 1819275"/>
              <a:gd name="connsiteY33" fmla="*/ 1219200 h 1298069"/>
              <a:gd name="connsiteX34" fmla="*/ 1393825 w 1819275"/>
              <a:gd name="connsiteY34" fmla="*/ 1219200 h 1298069"/>
              <a:gd name="connsiteX35" fmla="*/ 1450975 w 1819275"/>
              <a:gd name="connsiteY35" fmla="*/ 1228725 h 1298069"/>
              <a:gd name="connsiteX36" fmla="*/ 1463675 w 1819275"/>
              <a:gd name="connsiteY36" fmla="*/ 1231900 h 1298069"/>
              <a:gd name="connsiteX37" fmla="*/ 1473200 w 1819275"/>
              <a:gd name="connsiteY37" fmla="*/ 1225550 h 1298069"/>
              <a:gd name="connsiteX38" fmla="*/ 1501775 w 1819275"/>
              <a:gd name="connsiteY38" fmla="*/ 1203325 h 1298069"/>
              <a:gd name="connsiteX39" fmla="*/ 1524000 w 1819275"/>
              <a:gd name="connsiteY39" fmla="*/ 1174750 h 1298069"/>
              <a:gd name="connsiteX40" fmla="*/ 1619250 w 1819275"/>
              <a:gd name="connsiteY40" fmla="*/ 1073150 h 1298069"/>
              <a:gd name="connsiteX41" fmla="*/ 1640681 w 1819275"/>
              <a:gd name="connsiteY41" fmla="*/ 1095375 h 1298069"/>
              <a:gd name="connsiteX42" fmla="*/ 1681162 w 1819275"/>
              <a:gd name="connsiteY42" fmla="*/ 1066800 h 1298069"/>
              <a:gd name="connsiteX43" fmla="*/ 1711325 w 1819275"/>
              <a:gd name="connsiteY43" fmla="*/ 1075532 h 1298069"/>
              <a:gd name="connsiteX44" fmla="*/ 1745455 w 1819275"/>
              <a:gd name="connsiteY44" fmla="*/ 1069975 h 1298069"/>
              <a:gd name="connsiteX45" fmla="*/ 1751012 w 1819275"/>
              <a:gd name="connsiteY45" fmla="*/ 1077119 h 1298069"/>
              <a:gd name="connsiteX46" fmla="*/ 1766888 w 1819275"/>
              <a:gd name="connsiteY46" fmla="*/ 1061244 h 1298069"/>
              <a:gd name="connsiteX47" fmla="*/ 1766887 w 1819275"/>
              <a:gd name="connsiteY47" fmla="*/ 1077913 h 1298069"/>
              <a:gd name="connsiteX48" fmla="*/ 1765300 w 1819275"/>
              <a:gd name="connsiteY48" fmla="*/ 1082675 h 1298069"/>
              <a:gd name="connsiteX49" fmla="*/ 1765300 w 1819275"/>
              <a:gd name="connsiteY49" fmla="*/ 1082675 h 1298069"/>
              <a:gd name="connsiteX50" fmla="*/ 1803400 w 1819275"/>
              <a:gd name="connsiteY50" fmla="*/ 1092200 h 1298069"/>
              <a:gd name="connsiteX51" fmla="*/ 1819275 w 1819275"/>
              <a:gd name="connsiteY51" fmla="*/ 1092200 h 1298069"/>
              <a:gd name="connsiteX52" fmla="*/ 1819275 w 1819275"/>
              <a:gd name="connsiteY52" fmla="*/ 1076325 h 1298069"/>
              <a:gd name="connsiteX53" fmla="*/ 1806575 w 1819275"/>
              <a:gd name="connsiteY53" fmla="*/ 1060450 h 1298069"/>
              <a:gd name="connsiteX54" fmla="*/ 1790700 w 1819275"/>
              <a:gd name="connsiteY54" fmla="*/ 1044575 h 1298069"/>
              <a:gd name="connsiteX55" fmla="*/ 1797050 w 1819275"/>
              <a:gd name="connsiteY55" fmla="*/ 1028700 h 1298069"/>
              <a:gd name="connsiteX56" fmla="*/ 1803400 w 1819275"/>
              <a:gd name="connsiteY56" fmla="*/ 1009650 h 1298069"/>
              <a:gd name="connsiteX57" fmla="*/ 1803400 w 1819275"/>
              <a:gd name="connsiteY57" fmla="*/ 990600 h 1298069"/>
              <a:gd name="connsiteX58" fmla="*/ 1784350 w 1819275"/>
              <a:gd name="connsiteY58" fmla="*/ 984250 h 1298069"/>
              <a:gd name="connsiteX59" fmla="*/ 1765300 w 1819275"/>
              <a:gd name="connsiteY59" fmla="*/ 977900 h 1298069"/>
              <a:gd name="connsiteX60" fmla="*/ 1739900 w 1819275"/>
              <a:gd name="connsiteY60" fmla="*/ 968375 h 1298069"/>
              <a:gd name="connsiteX61" fmla="*/ 1730375 w 1819275"/>
              <a:gd name="connsiteY61" fmla="*/ 990600 h 1298069"/>
              <a:gd name="connsiteX62" fmla="*/ 1720850 w 1819275"/>
              <a:gd name="connsiteY62" fmla="*/ 962025 h 1298069"/>
              <a:gd name="connsiteX63" fmla="*/ 1695450 w 1819275"/>
              <a:gd name="connsiteY63" fmla="*/ 936625 h 1298069"/>
              <a:gd name="connsiteX64" fmla="*/ 1685925 w 1819275"/>
              <a:gd name="connsiteY64" fmla="*/ 920750 h 1298069"/>
              <a:gd name="connsiteX65" fmla="*/ 1679575 w 1819275"/>
              <a:gd name="connsiteY65" fmla="*/ 889000 h 1298069"/>
              <a:gd name="connsiteX66" fmla="*/ 1657350 w 1819275"/>
              <a:gd name="connsiteY66" fmla="*/ 828675 h 1298069"/>
              <a:gd name="connsiteX67" fmla="*/ 1619250 w 1819275"/>
              <a:gd name="connsiteY67" fmla="*/ 787400 h 1298069"/>
              <a:gd name="connsiteX68" fmla="*/ 1577975 w 1819275"/>
              <a:gd name="connsiteY68" fmla="*/ 746125 h 1298069"/>
              <a:gd name="connsiteX69" fmla="*/ 1530350 w 1819275"/>
              <a:gd name="connsiteY69" fmla="*/ 685800 h 1298069"/>
              <a:gd name="connsiteX70" fmla="*/ 1482725 w 1819275"/>
              <a:gd name="connsiteY70" fmla="*/ 644525 h 1298069"/>
              <a:gd name="connsiteX71" fmla="*/ 1384300 w 1819275"/>
              <a:gd name="connsiteY71" fmla="*/ 625475 h 1298069"/>
              <a:gd name="connsiteX72" fmla="*/ 1400175 w 1819275"/>
              <a:gd name="connsiteY72" fmla="*/ 584200 h 1298069"/>
              <a:gd name="connsiteX73" fmla="*/ 1403350 w 1819275"/>
              <a:gd name="connsiteY73" fmla="*/ 568325 h 1298069"/>
              <a:gd name="connsiteX74" fmla="*/ 1403350 w 1819275"/>
              <a:gd name="connsiteY74" fmla="*/ 536575 h 1298069"/>
              <a:gd name="connsiteX75" fmla="*/ 1485900 w 1819275"/>
              <a:gd name="connsiteY75" fmla="*/ 536575 h 1298069"/>
              <a:gd name="connsiteX76" fmla="*/ 1501775 w 1819275"/>
              <a:gd name="connsiteY76" fmla="*/ 549275 h 1298069"/>
              <a:gd name="connsiteX77" fmla="*/ 1543050 w 1819275"/>
              <a:gd name="connsiteY77" fmla="*/ 514350 h 1298069"/>
              <a:gd name="connsiteX78" fmla="*/ 1533525 w 1819275"/>
              <a:gd name="connsiteY78" fmla="*/ 409575 h 1298069"/>
              <a:gd name="connsiteX79" fmla="*/ 1536700 w 1819275"/>
              <a:gd name="connsiteY79" fmla="*/ 381000 h 1298069"/>
              <a:gd name="connsiteX80" fmla="*/ 1492250 w 1819275"/>
              <a:gd name="connsiteY80" fmla="*/ 390525 h 1298069"/>
              <a:gd name="connsiteX81" fmla="*/ 1473200 w 1819275"/>
              <a:gd name="connsiteY81" fmla="*/ 365125 h 1298069"/>
              <a:gd name="connsiteX82" fmla="*/ 1492250 w 1819275"/>
              <a:gd name="connsiteY82" fmla="*/ 339725 h 1298069"/>
              <a:gd name="connsiteX83" fmla="*/ 1492250 w 1819275"/>
              <a:gd name="connsiteY83" fmla="*/ 304800 h 1298069"/>
              <a:gd name="connsiteX84" fmla="*/ 1489075 w 1819275"/>
              <a:gd name="connsiteY84" fmla="*/ 282575 h 1298069"/>
              <a:gd name="connsiteX85" fmla="*/ 1466850 w 1819275"/>
              <a:gd name="connsiteY85" fmla="*/ 269875 h 1298069"/>
              <a:gd name="connsiteX86" fmla="*/ 1457325 w 1819275"/>
              <a:gd name="connsiteY86" fmla="*/ 254000 h 1298069"/>
              <a:gd name="connsiteX87" fmla="*/ 1444625 w 1819275"/>
              <a:gd name="connsiteY87" fmla="*/ 241300 h 1298069"/>
              <a:gd name="connsiteX88" fmla="*/ 1422400 w 1819275"/>
              <a:gd name="connsiteY88" fmla="*/ 219075 h 1298069"/>
              <a:gd name="connsiteX89" fmla="*/ 1390650 w 1819275"/>
              <a:gd name="connsiteY89" fmla="*/ 212725 h 1298069"/>
              <a:gd name="connsiteX90" fmla="*/ 1384300 w 1819275"/>
              <a:gd name="connsiteY90" fmla="*/ 193675 h 1298069"/>
              <a:gd name="connsiteX91" fmla="*/ 1384300 w 1819275"/>
              <a:gd name="connsiteY91" fmla="*/ 149225 h 1298069"/>
              <a:gd name="connsiteX92" fmla="*/ 1381125 w 1819275"/>
              <a:gd name="connsiteY92" fmla="*/ 69850 h 1298069"/>
              <a:gd name="connsiteX93" fmla="*/ 1371600 w 1819275"/>
              <a:gd name="connsiteY93" fmla="*/ 12700 h 1298069"/>
              <a:gd name="connsiteX94" fmla="*/ 1365250 w 1819275"/>
              <a:gd name="connsiteY94" fmla="*/ 0 h 1298069"/>
              <a:gd name="connsiteX95" fmla="*/ 1346200 w 1819275"/>
              <a:gd name="connsiteY95" fmla="*/ 0 h 1298069"/>
              <a:gd name="connsiteX96" fmla="*/ 1343025 w 1819275"/>
              <a:gd name="connsiteY96" fmla="*/ 9525 h 1298069"/>
              <a:gd name="connsiteX97" fmla="*/ 1339850 w 1819275"/>
              <a:gd name="connsiteY97" fmla="*/ 34925 h 1298069"/>
              <a:gd name="connsiteX98" fmla="*/ 1298575 w 1819275"/>
              <a:gd name="connsiteY98" fmla="*/ 44450 h 1298069"/>
              <a:gd name="connsiteX99" fmla="*/ 1292225 w 1819275"/>
              <a:gd name="connsiteY99" fmla="*/ 47625 h 1298069"/>
              <a:gd name="connsiteX100" fmla="*/ 1304925 w 1819275"/>
              <a:gd name="connsiteY100" fmla="*/ 171450 h 1298069"/>
              <a:gd name="connsiteX101" fmla="*/ 1270000 w 1819275"/>
              <a:gd name="connsiteY101" fmla="*/ 219075 h 1298069"/>
              <a:gd name="connsiteX102" fmla="*/ 1241425 w 1819275"/>
              <a:gd name="connsiteY102" fmla="*/ 241300 h 1298069"/>
              <a:gd name="connsiteX103" fmla="*/ 1158875 w 1819275"/>
              <a:gd name="connsiteY103" fmla="*/ 336550 h 1298069"/>
              <a:gd name="connsiteX104" fmla="*/ 1136650 w 1819275"/>
              <a:gd name="connsiteY104" fmla="*/ 361950 h 1298069"/>
              <a:gd name="connsiteX105" fmla="*/ 1054100 w 1819275"/>
              <a:gd name="connsiteY105" fmla="*/ 381000 h 1298069"/>
              <a:gd name="connsiteX106" fmla="*/ 949325 w 1819275"/>
              <a:gd name="connsiteY106" fmla="*/ 301625 h 1298069"/>
              <a:gd name="connsiteX107" fmla="*/ 920750 w 1819275"/>
              <a:gd name="connsiteY107" fmla="*/ 320675 h 1298069"/>
              <a:gd name="connsiteX108" fmla="*/ 863600 w 1819275"/>
              <a:gd name="connsiteY108" fmla="*/ 333375 h 1298069"/>
              <a:gd name="connsiteX109" fmla="*/ 869950 w 1819275"/>
              <a:gd name="connsiteY109" fmla="*/ 371475 h 1298069"/>
              <a:gd name="connsiteX110" fmla="*/ 771525 w 1819275"/>
              <a:gd name="connsiteY110" fmla="*/ 441325 h 1298069"/>
              <a:gd name="connsiteX111" fmla="*/ 727075 w 1819275"/>
              <a:gd name="connsiteY111" fmla="*/ 450850 h 1298069"/>
              <a:gd name="connsiteX112" fmla="*/ 682625 w 1819275"/>
              <a:gd name="connsiteY112" fmla="*/ 434975 h 1298069"/>
              <a:gd name="connsiteX113" fmla="*/ 644525 w 1819275"/>
              <a:gd name="connsiteY113" fmla="*/ 425450 h 1298069"/>
              <a:gd name="connsiteX114" fmla="*/ 593725 w 1819275"/>
              <a:gd name="connsiteY114" fmla="*/ 409575 h 1298069"/>
              <a:gd name="connsiteX115" fmla="*/ 546100 w 1819275"/>
              <a:gd name="connsiteY115" fmla="*/ 400050 h 1298069"/>
              <a:gd name="connsiteX116" fmla="*/ 511175 w 1819275"/>
              <a:gd name="connsiteY116" fmla="*/ 400050 h 1298069"/>
              <a:gd name="connsiteX117" fmla="*/ 488950 w 1819275"/>
              <a:gd name="connsiteY117" fmla="*/ 415925 h 1298069"/>
              <a:gd name="connsiteX118" fmla="*/ 454025 w 1819275"/>
              <a:gd name="connsiteY118" fmla="*/ 419100 h 1298069"/>
              <a:gd name="connsiteX119" fmla="*/ 431800 w 1819275"/>
              <a:gd name="connsiteY119" fmla="*/ 419100 h 1298069"/>
              <a:gd name="connsiteX120" fmla="*/ 415925 w 1819275"/>
              <a:gd name="connsiteY120" fmla="*/ 400050 h 1298069"/>
              <a:gd name="connsiteX121" fmla="*/ 384175 w 1819275"/>
              <a:gd name="connsiteY121" fmla="*/ 355600 h 1298069"/>
              <a:gd name="connsiteX122" fmla="*/ 361950 w 1819275"/>
              <a:gd name="connsiteY122" fmla="*/ 330200 h 1298069"/>
              <a:gd name="connsiteX123" fmla="*/ 349250 w 1819275"/>
              <a:gd name="connsiteY123" fmla="*/ 307975 h 1298069"/>
              <a:gd name="connsiteX124" fmla="*/ 336550 w 1819275"/>
              <a:gd name="connsiteY124" fmla="*/ 288925 h 1298069"/>
              <a:gd name="connsiteX125" fmla="*/ 260350 w 1819275"/>
              <a:gd name="connsiteY125" fmla="*/ 307975 h 1298069"/>
              <a:gd name="connsiteX126" fmla="*/ 244475 w 1819275"/>
              <a:gd name="connsiteY126" fmla="*/ 317500 h 1298069"/>
              <a:gd name="connsiteX127" fmla="*/ 244475 w 1819275"/>
              <a:gd name="connsiteY127" fmla="*/ 342900 h 1298069"/>
              <a:gd name="connsiteX128" fmla="*/ 234950 w 1819275"/>
              <a:gd name="connsiteY128" fmla="*/ 358775 h 1298069"/>
              <a:gd name="connsiteX129" fmla="*/ 209550 w 1819275"/>
              <a:gd name="connsiteY129" fmla="*/ 368300 h 1298069"/>
              <a:gd name="connsiteX130" fmla="*/ 200025 w 1819275"/>
              <a:gd name="connsiteY130" fmla="*/ 377825 h 1298069"/>
              <a:gd name="connsiteX131" fmla="*/ 177800 w 1819275"/>
              <a:gd name="connsiteY131" fmla="*/ 390525 h 1298069"/>
              <a:gd name="connsiteX132" fmla="*/ 146050 w 1819275"/>
              <a:gd name="connsiteY132" fmla="*/ 384175 h 1298069"/>
              <a:gd name="connsiteX133" fmla="*/ 142875 w 1819275"/>
              <a:gd name="connsiteY133" fmla="*/ 374650 h 1298069"/>
              <a:gd name="connsiteX134" fmla="*/ 38100 w 1819275"/>
              <a:gd name="connsiteY134" fmla="*/ 441325 h 1298069"/>
              <a:gd name="connsiteX135" fmla="*/ 38100 w 1819275"/>
              <a:gd name="connsiteY135" fmla="*/ 441325 h 1298069"/>
              <a:gd name="connsiteX136" fmla="*/ 19050 w 1819275"/>
              <a:gd name="connsiteY136" fmla="*/ 463550 h 1298069"/>
              <a:gd name="connsiteX137" fmla="*/ 12700 w 1819275"/>
              <a:gd name="connsiteY137" fmla="*/ 473075 h 1298069"/>
              <a:gd name="connsiteX138" fmla="*/ 3175 w 1819275"/>
              <a:gd name="connsiteY138" fmla="*/ 479425 h 1298069"/>
              <a:gd name="connsiteX139" fmla="*/ 12700 w 1819275"/>
              <a:gd name="connsiteY139" fmla="*/ 476250 h 1298069"/>
              <a:gd name="connsiteX140" fmla="*/ 0 w 1819275"/>
              <a:gd name="connsiteY140" fmla="*/ 476250 h 1298069"/>
              <a:gd name="connsiteX141" fmla="*/ 12700 w 1819275"/>
              <a:gd name="connsiteY141" fmla="*/ 533400 h 1298069"/>
              <a:gd name="connsiteX142" fmla="*/ 111125 w 1819275"/>
              <a:gd name="connsiteY142" fmla="*/ 536575 h 1298069"/>
              <a:gd name="connsiteX143" fmla="*/ 107950 w 1819275"/>
              <a:gd name="connsiteY143" fmla="*/ 577850 h 1298069"/>
              <a:gd name="connsiteX144" fmla="*/ 200025 w 1819275"/>
              <a:gd name="connsiteY144" fmla="*/ 606425 h 1298069"/>
              <a:gd name="connsiteX145" fmla="*/ 234950 w 1819275"/>
              <a:gd name="connsiteY145" fmla="*/ 641350 h 1298069"/>
              <a:gd name="connsiteX146" fmla="*/ 260350 w 1819275"/>
              <a:gd name="connsiteY146" fmla="*/ 654050 h 1298069"/>
              <a:gd name="connsiteX147" fmla="*/ 266700 w 1819275"/>
              <a:gd name="connsiteY147" fmla="*/ 698500 h 1298069"/>
              <a:gd name="connsiteX148" fmla="*/ 384175 w 1819275"/>
              <a:gd name="connsiteY148" fmla="*/ 774700 h 1298069"/>
              <a:gd name="connsiteX149" fmla="*/ 434975 w 1819275"/>
              <a:gd name="connsiteY149" fmla="*/ 819150 h 1298069"/>
              <a:gd name="connsiteX150" fmla="*/ 419100 w 1819275"/>
              <a:gd name="connsiteY150" fmla="*/ 850900 h 1298069"/>
              <a:gd name="connsiteX151" fmla="*/ 450850 w 1819275"/>
              <a:gd name="connsiteY151" fmla="*/ 885825 h 1298069"/>
              <a:gd name="connsiteX152" fmla="*/ 444500 w 1819275"/>
              <a:gd name="connsiteY152" fmla="*/ 904875 h 1298069"/>
              <a:gd name="connsiteX153" fmla="*/ 466725 w 1819275"/>
              <a:gd name="connsiteY153" fmla="*/ 911225 h 1298069"/>
              <a:gd name="connsiteX154" fmla="*/ 488950 w 1819275"/>
              <a:gd name="connsiteY154" fmla="*/ 920750 h 1298069"/>
              <a:gd name="connsiteX155" fmla="*/ 536575 w 1819275"/>
              <a:gd name="connsiteY155" fmla="*/ 946150 h 1298069"/>
              <a:gd name="connsiteX156" fmla="*/ 558800 w 1819275"/>
              <a:gd name="connsiteY156" fmla="*/ 977900 h 1298069"/>
              <a:gd name="connsiteX157" fmla="*/ 565150 w 1819275"/>
              <a:gd name="connsiteY157" fmla="*/ 1009650 h 1298069"/>
              <a:gd name="connsiteX158" fmla="*/ 581025 w 1819275"/>
              <a:gd name="connsiteY158" fmla="*/ 1038225 h 1298069"/>
              <a:gd name="connsiteX159" fmla="*/ 650876 w 1819275"/>
              <a:gd name="connsiteY159" fmla="*/ 995573 h 1298069"/>
              <a:gd name="connsiteX160" fmla="*/ 708026 w 1819275"/>
              <a:gd name="connsiteY160" fmla="*/ 1020973 h 1298069"/>
              <a:gd name="connsiteX161" fmla="*/ 650875 w 1819275"/>
              <a:gd name="connsiteY161" fmla="*/ 1101725 h 1298069"/>
              <a:gd name="connsiteX162" fmla="*/ 833755 w 1819275"/>
              <a:gd name="connsiteY162" fmla="*/ 1298069 h 1298069"/>
              <a:gd name="connsiteX0" fmla="*/ 720726 w 1819275"/>
              <a:gd name="connsiteY0" fmla="*/ 1023460 h 1298069"/>
              <a:gd name="connsiteX1" fmla="*/ 784226 w 1819275"/>
              <a:gd name="connsiteY1" fmla="*/ 1033607 h 1298069"/>
              <a:gd name="connsiteX2" fmla="*/ 711200 w 1819275"/>
              <a:gd name="connsiteY2" fmla="*/ 1126437 h 1298069"/>
              <a:gd name="connsiteX3" fmla="*/ 784226 w 1819275"/>
              <a:gd name="connsiteY3" fmla="*/ 1099726 h 1298069"/>
              <a:gd name="connsiteX4" fmla="*/ 800102 w 1819275"/>
              <a:gd name="connsiteY4" fmla="*/ 1029122 h 1298069"/>
              <a:gd name="connsiteX5" fmla="*/ 777875 w 1819275"/>
              <a:gd name="connsiteY5" fmla="*/ 1127125 h 1298069"/>
              <a:gd name="connsiteX6" fmla="*/ 800100 w 1819275"/>
              <a:gd name="connsiteY6" fmla="*/ 1130300 h 1298069"/>
              <a:gd name="connsiteX7" fmla="*/ 825500 w 1819275"/>
              <a:gd name="connsiteY7" fmla="*/ 1136650 h 1298069"/>
              <a:gd name="connsiteX8" fmla="*/ 860425 w 1819275"/>
              <a:gd name="connsiteY8" fmla="*/ 1152525 h 1298069"/>
              <a:gd name="connsiteX9" fmla="*/ 876300 w 1819275"/>
              <a:gd name="connsiteY9" fmla="*/ 1123950 h 1298069"/>
              <a:gd name="connsiteX10" fmla="*/ 889000 w 1819275"/>
              <a:gd name="connsiteY10" fmla="*/ 1104900 h 1298069"/>
              <a:gd name="connsiteX11" fmla="*/ 936625 w 1819275"/>
              <a:gd name="connsiteY11" fmla="*/ 1123950 h 1298069"/>
              <a:gd name="connsiteX12" fmla="*/ 936625 w 1819275"/>
              <a:gd name="connsiteY12" fmla="*/ 1139825 h 1298069"/>
              <a:gd name="connsiteX13" fmla="*/ 958850 w 1819275"/>
              <a:gd name="connsiteY13" fmla="*/ 1158875 h 1298069"/>
              <a:gd name="connsiteX14" fmla="*/ 971550 w 1819275"/>
              <a:gd name="connsiteY14" fmla="*/ 1181100 h 1298069"/>
              <a:gd name="connsiteX15" fmla="*/ 984250 w 1819275"/>
              <a:gd name="connsiteY15" fmla="*/ 1190625 h 1298069"/>
              <a:gd name="connsiteX16" fmla="*/ 1000125 w 1819275"/>
              <a:gd name="connsiteY16" fmla="*/ 1203325 h 1298069"/>
              <a:gd name="connsiteX17" fmla="*/ 1028700 w 1819275"/>
              <a:gd name="connsiteY17" fmla="*/ 1216025 h 1298069"/>
              <a:gd name="connsiteX18" fmla="*/ 1044575 w 1819275"/>
              <a:gd name="connsiteY18" fmla="*/ 1222375 h 1298069"/>
              <a:gd name="connsiteX19" fmla="*/ 1054100 w 1819275"/>
              <a:gd name="connsiteY19" fmla="*/ 1228725 h 1298069"/>
              <a:gd name="connsiteX20" fmla="*/ 1054100 w 1819275"/>
              <a:gd name="connsiteY20" fmla="*/ 1254125 h 1298069"/>
              <a:gd name="connsiteX21" fmla="*/ 1076325 w 1819275"/>
              <a:gd name="connsiteY21" fmla="*/ 1250950 h 1298069"/>
              <a:gd name="connsiteX22" fmla="*/ 1095375 w 1819275"/>
              <a:gd name="connsiteY22" fmla="*/ 1270000 h 1298069"/>
              <a:gd name="connsiteX23" fmla="*/ 1117600 w 1819275"/>
              <a:gd name="connsiteY23" fmla="*/ 1241425 h 1298069"/>
              <a:gd name="connsiteX24" fmla="*/ 1136650 w 1819275"/>
              <a:gd name="connsiteY24" fmla="*/ 1225550 h 1298069"/>
              <a:gd name="connsiteX25" fmla="*/ 1165225 w 1819275"/>
              <a:gd name="connsiteY25" fmla="*/ 1238250 h 1298069"/>
              <a:gd name="connsiteX26" fmla="*/ 1187450 w 1819275"/>
              <a:gd name="connsiteY26" fmla="*/ 1244600 h 1298069"/>
              <a:gd name="connsiteX27" fmla="*/ 1228725 w 1819275"/>
              <a:gd name="connsiteY27" fmla="*/ 1235075 h 1298069"/>
              <a:gd name="connsiteX28" fmla="*/ 1285875 w 1819275"/>
              <a:gd name="connsiteY28" fmla="*/ 1273175 h 1298069"/>
              <a:gd name="connsiteX29" fmla="*/ 1304925 w 1819275"/>
              <a:gd name="connsiteY29" fmla="*/ 1228725 h 1298069"/>
              <a:gd name="connsiteX30" fmla="*/ 1349375 w 1819275"/>
              <a:gd name="connsiteY30" fmla="*/ 1231900 h 1298069"/>
              <a:gd name="connsiteX31" fmla="*/ 1362075 w 1819275"/>
              <a:gd name="connsiteY31" fmla="*/ 1228725 h 1298069"/>
              <a:gd name="connsiteX32" fmla="*/ 1393825 w 1819275"/>
              <a:gd name="connsiteY32" fmla="*/ 1219200 h 1298069"/>
              <a:gd name="connsiteX33" fmla="*/ 1393825 w 1819275"/>
              <a:gd name="connsiteY33" fmla="*/ 1219200 h 1298069"/>
              <a:gd name="connsiteX34" fmla="*/ 1393825 w 1819275"/>
              <a:gd name="connsiteY34" fmla="*/ 1219200 h 1298069"/>
              <a:gd name="connsiteX35" fmla="*/ 1450975 w 1819275"/>
              <a:gd name="connsiteY35" fmla="*/ 1228725 h 1298069"/>
              <a:gd name="connsiteX36" fmla="*/ 1463675 w 1819275"/>
              <a:gd name="connsiteY36" fmla="*/ 1231900 h 1298069"/>
              <a:gd name="connsiteX37" fmla="*/ 1473200 w 1819275"/>
              <a:gd name="connsiteY37" fmla="*/ 1225550 h 1298069"/>
              <a:gd name="connsiteX38" fmla="*/ 1501775 w 1819275"/>
              <a:gd name="connsiteY38" fmla="*/ 1203325 h 1298069"/>
              <a:gd name="connsiteX39" fmla="*/ 1524000 w 1819275"/>
              <a:gd name="connsiteY39" fmla="*/ 1174750 h 1298069"/>
              <a:gd name="connsiteX40" fmla="*/ 1619250 w 1819275"/>
              <a:gd name="connsiteY40" fmla="*/ 1073150 h 1298069"/>
              <a:gd name="connsiteX41" fmla="*/ 1640681 w 1819275"/>
              <a:gd name="connsiteY41" fmla="*/ 1095375 h 1298069"/>
              <a:gd name="connsiteX42" fmla="*/ 1681162 w 1819275"/>
              <a:gd name="connsiteY42" fmla="*/ 1066800 h 1298069"/>
              <a:gd name="connsiteX43" fmla="*/ 1711325 w 1819275"/>
              <a:gd name="connsiteY43" fmla="*/ 1075532 h 1298069"/>
              <a:gd name="connsiteX44" fmla="*/ 1745455 w 1819275"/>
              <a:gd name="connsiteY44" fmla="*/ 1069975 h 1298069"/>
              <a:gd name="connsiteX45" fmla="*/ 1751012 w 1819275"/>
              <a:gd name="connsiteY45" fmla="*/ 1077119 h 1298069"/>
              <a:gd name="connsiteX46" fmla="*/ 1766888 w 1819275"/>
              <a:gd name="connsiteY46" fmla="*/ 1061244 h 1298069"/>
              <a:gd name="connsiteX47" fmla="*/ 1766887 w 1819275"/>
              <a:gd name="connsiteY47" fmla="*/ 1077913 h 1298069"/>
              <a:gd name="connsiteX48" fmla="*/ 1765300 w 1819275"/>
              <a:gd name="connsiteY48" fmla="*/ 1082675 h 1298069"/>
              <a:gd name="connsiteX49" fmla="*/ 1765300 w 1819275"/>
              <a:gd name="connsiteY49" fmla="*/ 1082675 h 1298069"/>
              <a:gd name="connsiteX50" fmla="*/ 1803400 w 1819275"/>
              <a:gd name="connsiteY50" fmla="*/ 1092200 h 1298069"/>
              <a:gd name="connsiteX51" fmla="*/ 1819275 w 1819275"/>
              <a:gd name="connsiteY51" fmla="*/ 1092200 h 1298069"/>
              <a:gd name="connsiteX52" fmla="*/ 1819275 w 1819275"/>
              <a:gd name="connsiteY52" fmla="*/ 1076325 h 1298069"/>
              <a:gd name="connsiteX53" fmla="*/ 1806575 w 1819275"/>
              <a:gd name="connsiteY53" fmla="*/ 1060450 h 1298069"/>
              <a:gd name="connsiteX54" fmla="*/ 1790700 w 1819275"/>
              <a:gd name="connsiteY54" fmla="*/ 1044575 h 1298069"/>
              <a:gd name="connsiteX55" fmla="*/ 1797050 w 1819275"/>
              <a:gd name="connsiteY55" fmla="*/ 1028700 h 1298069"/>
              <a:gd name="connsiteX56" fmla="*/ 1803400 w 1819275"/>
              <a:gd name="connsiteY56" fmla="*/ 1009650 h 1298069"/>
              <a:gd name="connsiteX57" fmla="*/ 1803400 w 1819275"/>
              <a:gd name="connsiteY57" fmla="*/ 990600 h 1298069"/>
              <a:gd name="connsiteX58" fmla="*/ 1784350 w 1819275"/>
              <a:gd name="connsiteY58" fmla="*/ 984250 h 1298069"/>
              <a:gd name="connsiteX59" fmla="*/ 1765300 w 1819275"/>
              <a:gd name="connsiteY59" fmla="*/ 977900 h 1298069"/>
              <a:gd name="connsiteX60" fmla="*/ 1739900 w 1819275"/>
              <a:gd name="connsiteY60" fmla="*/ 968375 h 1298069"/>
              <a:gd name="connsiteX61" fmla="*/ 1730375 w 1819275"/>
              <a:gd name="connsiteY61" fmla="*/ 990600 h 1298069"/>
              <a:gd name="connsiteX62" fmla="*/ 1720850 w 1819275"/>
              <a:gd name="connsiteY62" fmla="*/ 962025 h 1298069"/>
              <a:gd name="connsiteX63" fmla="*/ 1695450 w 1819275"/>
              <a:gd name="connsiteY63" fmla="*/ 936625 h 1298069"/>
              <a:gd name="connsiteX64" fmla="*/ 1685925 w 1819275"/>
              <a:gd name="connsiteY64" fmla="*/ 920750 h 1298069"/>
              <a:gd name="connsiteX65" fmla="*/ 1679575 w 1819275"/>
              <a:gd name="connsiteY65" fmla="*/ 889000 h 1298069"/>
              <a:gd name="connsiteX66" fmla="*/ 1657350 w 1819275"/>
              <a:gd name="connsiteY66" fmla="*/ 828675 h 1298069"/>
              <a:gd name="connsiteX67" fmla="*/ 1619250 w 1819275"/>
              <a:gd name="connsiteY67" fmla="*/ 787400 h 1298069"/>
              <a:gd name="connsiteX68" fmla="*/ 1577975 w 1819275"/>
              <a:gd name="connsiteY68" fmla="*/ 746125 h 1298069"/>
              <a:gd name="connsiteX69" fmla="*/ 1530350 w 1819275"/>
              <a:gd name="connsiteY69" fmla="*/ 685800 h 1298069"/>
              <a:gd name="connsiteX70" fmla="*/ 1482725 w 1819275"/>
              <a:gd name="connsiteY70" fmla="*/ 644525 h 1298069"/>
              <a:gd name="connsiteX71" fmla="*/ 1384300 w 1819275"/>
              <a:gd name="connsiteY71" fmla="*/ 625475 h 1298069"/>
              <a:gd name="connsiteX72" fmla="*/ 1400175 w 1819275"/>
              <a:gd name="connsiteY72" fmla="*/ 584200 h 1298069"/>
              <a:gd name="connsiteX73" fmla="*/ 1403350 w 1819275"/>
              <a:gd name="connsiteY73" fmla="*/ 568325 h 1298069"/>
              <a:gd name="connsiteX74" fmla="*/ 1403350 w 1819275"/>
              <a:gd name="connsiteY74" fmla="*/ 536575 h 1298069"/>
              <a:gd name="connsiteX75" fmla="*/ 1485900 w 1819275"/>
              <a:gd name="connsiteY75" fmla="*/ 536575 h 1298069"/>
              <a:gd name="connsiteX76" fmla="*/ 1501775 w 1819275"/>
              <a:gd name="connsiteY76" fmla="*/ 549275 h 1298069"/>
              <a:gd name="connsiteX77" fmla="*/ 1543050 w 1819275"/>
              <a:gd name="connsiteY77" fmla="*/ 514350 h 1298069"/>
              <a:gd name="connsiteX78" fmla="*/ 1533525 w 1819275"/>
              <a:gd name="connsiteY78" fmla="*/ 409575 h 1298069"/>
              <a:gd name="connsiteX79" fmla="*/ 1536700 w 1819275"/>
              <a:gd name="connsiteY79" fmla="*/ 381000 h 1298069"/>
              <a:gd name="connsiteX80" fmla="*/ 1492250 w 1819275"/>
              <a:gd name="connsiteY80" fmla="*/ 390525 h 1298069"/>
              <a:gd name="connsiteX81" fmla="*/ 1473200 w 1819275"/>
              <a:gd name="connsiteY81" fmla="*/ 365125 h 1298069"/>
              <a:gd name="connsiteX82" fmla="*/ 1492250 w 1819275"/>
              <a:gd name="connsiteY82" fmla="*/ 339725 h 1298069"/>
              <a:gd name="connsiteX83" fmla="*/ 1492250 w 1819275"/>
              <a:gd name="connsiteY83" fmla="*/ 304800 h 1298069"/>
              <a:gd name="connsiteX84" fmla="*/ 1489075 w 1819275"/>
              <a:gd name="connsiteY84" fmla="*/ 282575 h 1298069"/>
              <a:gd name="connsiteX85" fmla="*/ 1466850 w 1819275"/>
              <a:gd name="connsiteY85" fmla="*/ 269875 h 1298069"/>
              <a:gd name="connsiteX86" fmla="*/ 1457325 w 1819275"/>
              <a:gd name="connsiteY86" fmla="*/ 254000 h 1298069"/>
              <a:gd name="connsiteX87" fmla="*/ 1444625 w 1819275"/>
              <a:gd name="connsiteY87" fmla="*/ 241300 h 1298069"/>
              <a:gd name="connsiteX88" fmla="*/ 1422400 w 1819275"/>
              <a:gd name="connsiteY88" fmla="*/ 219075 h 1298069"/>
              <a:gd name="connsiteX89" fmla="*/ 1390650 w 1819275"/>
              <a:gd name="connsiteY89" fmla="*/ 212725 h 1298069"/>
              <a:gd name="connsiteX90" fmla="*/ 1384300 w 1819275"/>
              <a:gd name="connsiteY90" fmla="*/ 193675 h 1298069"/>
              <a:gd name="connsiteX91" fmla="*/ 1384300 w 1819275"/>
              <a:gd name="connsiteY91" fmla="*/ 149225 h 1298069"/>
              <a:gd name="connsiteX92" fmla="*/ 1381125 w 1819275"/>
              <a:gd name="connsiteY92" fmla="*/ 69850 h 1298069"/>
              <a:gd name="connsiteX93" fmla="*/ 1371600 w 1819275"/>
              <a:gd name="connsiteY93" fmla="*/ 12700 h 1298069"/>
              <a:gd name="connsiteX94" fmla="*/ 1365250 w 1819275"/>
              <a:gd name="connsiteY94" fmla="*/ 0 h 1298069"/>
              <a:gd name="connsiteX95" fmla="*/ 1346200 w 1819275"/>
              <a:gd name="connsiteY95" fmla="*/ 0 h 1298069"/>
              <a:gd name="connsiteX96" fmla="*/ 1343025 w 1819275"/>
              <a:gd name="connsiteY96" fmla="*/ 9525 h 1298069"/>
              <a:gd name="connsiteX97" fmla="*/ 1339850 w 1819275"/>
              <a:gd name="connsiteY97" fmla="*/ 34925 h 1298069"/>
              <a:gd name="connsiteX98" fmla="*/ 1298575 w 1819275"/>
              <a:gd name="connsiteY98" fmla="*/ 44450 h 1298069"/>
              <a:gd name="connsiteX99" fmla="*/ 1292225 w 1819275"/>
              <a:gd name="connsiteY99" fmla="*/ 47625 h 1298069"/>
              <a:gd name="connsiteX100" fmla="*/ 1304925 w 1819275"/>
              <a:gd name="connsiteY100" fmla="*/ 171450 h 1298069"/>
              <a:gd name="connsiteX101" fmla="*/ 1270000 w 1819275"/>
              <a:gd name="connsiteY101" fmla="*/ 219075 h 1298069"/>
              <a:gd name="connsiteX102" fmla="*/ 1241425 w 1819275"/>
              <a:gd name="connsiteY102" fmla="*/ 241300 h 1298069"/>
              <a:gd name="connsiteX103" fmla="*/ 1158875 w 1819275"/>
              <a:gd name="connsiteY103" fmla="*/ 336550 h 1298069"/>
              <a:gd name="connsiteX104" fmla="*/ 1136650 w 1819275"/>
              <a:gd name="connsiteY104" fmla="*/ 361950 h 1298069"/>
              <a:gd name="connsiteX105" fmla="*/ 1054100 w 1819275"/>
              <a:gd name="connsiteY105" fmla="*/ 381000 h 1298069"/>
              <a:gd name="connsiteX106" fmla="*/ 949325 w 1819275"/>
              <a:gd name="connsiteY106" fmla="*/ 301625 h 1298069"/>
              <a:gd name="connsiteX107" fmla="*/ 920750 w 1819275"/>
              <a:gd name="connsiteY107" fmla="*/ 320675 h 1298069"/>
              <a:gd name="connsiteX108" fmla="*/ 863600 w 1819275"/>
              <a:gd name="connsiteY108" fmla="*/ 333375 h 1298069"/>
              <a:gd name="connsiteX109" fmla="*/ 869950 w 1819275"/>
              <a:gd name="connsiteY109" fmla="*/ 371475 h 1298069"/>
              <a:gd name="connsiteX110" fmla="*/ 771525 w 1819275"/>
              <a:gd name="connsiteY110" fmla="*/ 441325 h 1298069"/>
              <a:gd name="connsiteX111" fmla="*/ 727075 w 1819275"/>
              <a:gd name="connsiteY111" fmla="*/ 450850 h 1298069"/>
              <a:gd name="connsiteX112" fmla="*/ 682625 w 1819275"/>
              <a:gd name="connsiteY112" fmla="*/ 434975 h 1298069"/>
              <a:gd name="connsiteX113" fmla="*/ 644525 w 1819275"/>
              <a:gd name="connsiteY113" fmla="*/ 425450 h 1298069"/>
              <a:gd name="connsiteX114" fmla="*/ 593725 w 1819275"/>
              <a:gd name="connsiteY114" fmla="*/ 409575 h 1298069"/>
              <a:gd name="connsiteX115" fmla="*/ 546100 w 1819275"/>
              <a:gd name="connsiteY115" fmla="*/ 400050 h 1298069"/>
              <a:gd name="connsiteX116" fmla="*/ 511175 w 1819275"/>
              <a:gd name="connsiteY116" fmla="*/ 400050 h 1298069"/>
              <a:gd name="connsiteX117" fmla="*/ 488950 w 1819275"/>
              <a:gd name="connsiteY117" fmla="*/ 415925 h 1298069"/>
              <a:gd name="connsiteX118" fmla="*/ 454025 w 1819275"/>
              <a:gd name="connsiteY118" fmla="*/ 419100 h 1298069"/>
              <a:gd name="connsiteX119" fmla="*/ 431800 w 1819275"/>
              <a:gd name="connsiteY119" fmla="*/ 419100 h 1298069"/>
              <a:gd name="connsiteX120" fmla="*/ 415925 w 1819275"/>
              <a:gd name="connsiteY120" fmla="*/ 400050 h 1298069"/>
              <a:gd name="connsiteX121" fmla="*/ 384175 w 1819275"/>
              <a:gd name="connsiteY121" fmla="*/ 355600 h 1298069"/>
              <a:gd name="connsiteX122" fmla="*/ 361950 w 1819275"/>
              <a:gd name="connsiteY122" fmla="*/ 330200 h 1298069"/>
              <a:gd name="connsiteX123" fmla="*/ 349250 w 1819275"/>
              <a:gd name="connsiteY123" fmla="*/ 307975 h 1298069"/>
              <a:gd name="connsiteX124" fmla="*/ 336550 w 1819275"/>
              <a:gd name="connsiteY124" fmla="*/ 288925 h 1298069"/>
              <a:gd name="connsiteX125" fmla="*/ 260350 w 1819275"/>
              <a:gd name="connsiteY125" fmla="*/ 307975 h 1298069"/>
              <a:gd name="connsiteX126" fmla="*/ 244475 w 1819275"/>
              <a:gd name="connsiteY126" fmla="*/ 317500 h 1298069"/>
              <a:gd name="connsiteX127" fmla="*/ 244475 w 1819275"/>
              <a:gd name="connsiteY127" fmla="*/ 342900 h 1298069"/>
              <a:gd name="connsiteX128" fmla="*/ 234950 w 1819275"/>
              <a:gd name="connsiteY128" fmla="*/ 358775 h 1298069"/>
              <a:gd name="connsiteX129" fmla="*/ 209550 w 1819275"/>
              <a:gd name="connsiteY129" fmla="*/ 368300 h 1298069"/>
              <a:gd name="connsiteX130" fmla="*/ 200025 w 1819275"/>
              <a:gd name="connsiteY130" fmla="*/ 377825 h 1298069"/>
              <a:gd name="connsiteX131" fmla="*/ 177800 w 1819275"/>
              <a:gd name="connsiteY131" fmla="*/ 390525 h 1298069"/>
              <a:gd name="connsiteX132" fmla="*/ 146050 w 1819275"/>
              <a:gd name="connsiteY132" fmla="*/ 384175 h 1298069"/>
              <a:gd name="connsiteX133" fmla="*/ 142875 w 1819275"/>
              <a:gd name="connsiteY133" fmla="*/ 374650 h 1298069"/>
              <a:gd name="connsiteX134" fmla="*/ 38100 w 1819275"/>
              <a:gd name="connsiteY134" fmla="*/ 441325 h 1298069"/>
              <a:gd name="connsiteX135" fmla="*/ 38100 w 1819275"/>
              <a:gd name="connsiteY135" fmla="*/ 441325 h 1298069"/>
              <a:gd name="connsiteX136" fmla="*/ 19050 w 1819275"/>
              <a:gd name="connsiteY136" fmla="*/ 463550 h 1298069"/>
              <a:gd name="connsiteX137" fmla="*/ 12700 w 1819275"/>
              <a:gd name="connsiteY137" fmla="*/ 473075 h 1298069"/>
              <a:gd name="connsiteX138" fmla="*/ 3175 w 1819275"/>
              <a:gd name="connsiteY138" fmla="*/ 479425 h 1298069"/>
              <a:gd name="connsiteX139" fmla="*/ 12700 w 1819275"/>
              <a:gd name="connsiteY139" fmla="*/ 476250 h 1298069"/>
              <a:gd name="connsiteX140" fmla="*/ 0 w 1819275"/>
              <a:gd name="connsiteY140" fmla="*/ 476250 h 1298069"/>
              <a:gd name="connsiteX141" fmla="*/ 12700 w 1819275"/>
              <a:gd name="connsiteY141" fmla="*/ 533400 h 1298069"/>
              <a:gd name="connsiteX142" fmla="*/ 111125 w 1819275"/>
              <a:gd name="connsiteY142" fmla="*/ 536575 h 1298069"/>
              <a:gd name="connsiteX143" fmla="*/ 107950 w 1819275"/>
              <a:gd name="connsiteY143" fmla="*/ 577850 h 1298069"/>
              <a:gd name="connsiteX144" fmla="*/ 200025 w 1819275"/>
              <a:gd name="connsiteY144" fmla="*/ 606425 h 1298069"/>
              <a:gd name="connsiteX145" fmla="*/ 234950 w 1819275"/>
              <a:gd name="connsiteY145" fmla="*/ 641350 h 1298069"/>
              <a:gd name="connsiteX146" fmla="*/ 260350 w 1819275"/>
              <a:gd name="connsiteY146" fmla="*/ 654050 h 1298069"/>
              <a:gd name="connsiteX147" fmla="*/ 266700 w 1819275"/>
              <a:gd name="connsiteY147" fmla="*/ 698500 h 1298069"/>
              <a:gd name="connsiteX148" fmla="*/ 384175 w 1819275"/>
              <a:gd name="connsiteY148" fmla="*/ 774700 h 1298069"/>
              <a:gd name="connsiteX149" fmla="*/ 434975 w 1819275"/>
              <a:gd name="connsiteY149" fmla="*/ 819150 h 1298069"/>
              <a:gd name="connsiteX150" fmla="*/ 419100 w 1819275"/>
              <a:gd name="connsiteY150" fmla="*/ 850900 h 1298069"/>
              <a:gd name="connsiteX151" fmla="*/ 450850 w 1819275"/>
              <a:gd name="connsiteY151" fmla="*/ 885825 h 1298069"/>
              <a:gd name="connsiteX152" fmla="*/ 444500 w 1819275"/>
              <a:gd name="connsiteY152" fmla="*/ 904875 h 1298069"/>
              <a:gd name="connsiteX153" fmla="*/ 466725 w 1819275"/>
              <a:gd name="connsiteY153" fmla="*/ 911225 h 1298069"/>
              <a:gd name="connsiteX154" fmla="*/ 488950 w 1819275"/>
              <a:gd name="connsiteY154" fmla="*/ 920750 h 1298069"/>
              <a:gd name="connsiteX155" fmla="*/ 536575 w 1819275"/>
              <a:gd name="connsiteY155" fmla="*/ 946150 h 1298069"/>
              <a:gd name="connsiteX156" fmla="*/ 558800 w 1819275"/>
              <a:gd name="connsiteY156" fmla="*/ 977900 h 1298069"/>
              <a:gd name="connsiteX157" fmla="*/ 565150 w 1819275"/>
              <a:gd name="connsiteY157" fmla="*/ 1009650 h 1298069"/>
              <a:gd name="connsiteX158" fmla="*/ 581025 w 1819275"/>
              <a:gd name="connsiteY158" fmla="*/ 1038225 h 1298069"/>
              <a:gd name="connsiteX159" fmla="*/ 650876 w 1819275"/>
              <a:gd name="connsiteY159" fmla="*/ 995573 h 1298069"/>
              <a:gd name="connsiteX160" fmla="*/ 708026 w 1819275"/>
              <a:gd name="connsiteY160" fmla="*/ 1020973 h 1298069"/>
              <a:gd name="connsiteX161" fmla="*/ 833755 w 1819275"/>
              <a:gd name="connsiteY161" fmla="*/ 1298069 h 1298069"/>
              <a:gd name="connsiteX0" fmla="*/ 720726 w 1819275"/>
              <a:gd name="connsiteY0" fmla="*/ 102346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800102 w 1819275"/>
              <a:gd name="connsiteY4" fmla="*/ 1029122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50876 w 1819275"/>
              <a:gd name="connsiteY159" fmla="*/ 995573 h 1273175"/>
              <a:gd name="connsiteX160" fmla="*/ 708026 w 1819275"/>
              <a:gd name="connsiteY160" fmla="*/ 1020973 h 1273175"/>
              <a:gd name="connsiteX0" fmla="*/ 720726 w 1819275"/>
              <a:gd name="connsiteY0" fmla="*/ 102346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800102 w 1819275"/>
              <a:gd name="connsiteY4" fmla="*/ 1029122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708026 w 1819275"/>
              <a:gd name="connsiteY160" fmla="*/ 1020973 h 1273175"/>
              <a:gd name="connsiteX0" fmla="*/ 720726 w 1819275"/>
              <a:gd name="connsiteY0" fmla="*/ 102346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800102 w 1819275"/>
              <a:gd name="connsiteY4" fmla="*/ 1029122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88976 w 1819275"/>
              <a:gd name="connsiteY160" fmla="*/ 1052135 h 1273175"/>
              <a:gd name="connsiteX0" fmla="*/ 687388 w 1819275"/>
              <a:gd name="connsiteY0" fmla="*/ 1059073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800102 w 1819275"/>
              <a:gd name="connsiteY4" fmla="*/ 1029122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88976 w 1819275"/>
              <a:gd name="connsiteY160" fmla="*/ 1052135 h 1273175"/>
              <a:gd name="connsiteX0" fmla="*/ 687388 w 1819275"/>
              <a:gd name="connsiteY0" fmla="*/ 1059073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88976 w 1819275"/>
              <a:gd name="connsiteY160" fmla="*/ 1052135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88976 w 1819275"/>
              <a:gd name="connsiteY160" fmla="*/ 1052135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38126 w 1819275"/>
              <a:gd name="connsiteY144" fmla="*/ 57526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65100 w 1819275"/>
              <a:gd name="connsiteY143" fmla="*/ 524431 h 1273175"/>
              <a:gd name="connsiteX144" fmla="*/ 238126 w 1819275"/>
              <a:gd name="connsiteY144" fmla="*/ 57526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34938 w 1819275"/>
              <a:gd name="connsiteY142" fmla="*/ 496511 h 1273175"/>
              <a:gd name="connsiteX143" fmla="*/ 165100 w 1819275"/>
              <a:gd name="connsiteY143" fmla="*/ 524431 h 1273175"/>
              <a:gd name="connsiteX144" fmla="*/ 238126 w 1819275"/>
              <a:gd name="connsiteY144" fmla="*/ 57526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79374 w 1819275"/>
              <a:gd name="connsiteY141" fmla="*/ 484432 h 1273175"/>
              <a:gd name="connsiteX142" fmla="*/ 134938 w 1819275"/>
              <a:gd name="connsiteY142" fmla="*/ 496511 h 1273175"/>
              <a:gd name="connsiteX143" fmla="*/ 165100 w 1819275"/>
              <a:gd name="connsiteY143" fmla="*/ 524431 h 1273175"/>
              <a:gd name="connsiteX144" fmla="*/ 238126 w 1819275"/>
              <a:gd name="connsiteY144" fmla="*/ 57526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79450 w 1816099"/>
              <a:gd name="connsiteY0" fmla="*/ 1076880 h 1273175"/>
              <a:gd name="connsiteX1" fmla="*/ 781050 w 1816099"/>
              <a:gd name="connsiteY1" fmla="*/ 1033607 h 1273175"/>
              <a:gd name="connsiteX2" fmla="*/ 708024 w 1816099"/>
              <a:gd name="connsiteY2" fmla="*/ 1126437 h 1273175"/>
              <a:gd name="connsiteX3" fmla="*/ 781050 w 1816099"/>
              <a:gd name="connsiteY3" fmla="*/ 1099726 h 1273175"/>
              <a:gd name="connsiteX4" fmla="*/ 735012 w 1816099"/>
              <a:gd name="connsiteY4" fmla="*/ 1069187 h 1273175"/>
              <a:gd name="connsiteX5" fmla="*/ 774699 w 1816099"/>
              <a:gd name="connsiteY5" fmla="*/ 1127125 h 1273175"/>
              <a:gd name="connsiteX6" fmla="*/ 796924 w 1816099"/>
              <a:gd name="connsiteY6" fmla="*/ 1130300 h 1273175"/>
              <a:gd name="connsiteX7" fmla="*/ 822324 w 1816099"/>
              <a:gd name="connsiteY7" fmla="*/ 1136650 h 1273175"/>
              <a:gd name="connsiteX8" fmla="*/ 857249 w 1816099"/>
              <a:gd name="connsiteY8" fmla="*/ 1152525 h 1273175"/>
              <a:gd name="connsiteX9" fmla="*/ 873124 w 1816099"/>
              <a:gd name="connsiteY9" fmla="*/ 1123950 h 1273175"/>
              <a:gd name="connsiteX10" fmla="*/ 885824 w 1816099"/>
              <a:gd name="connsiteY10" fmla="*/ 1104900 h 1273175"/>
              <a:gd name="connsiteX11" fmla="*/ 933449 w 1816099"/>
              <a:gd name="connsiteY11" fmla="*/ 1123950 h 1273175"/>
              <a:gd name="connsiteX12" fmla="*/ 933449 w 1816099"/>
              <a:gd name="connsiteY12" fmla="*/ 1139825 h 1273175"/>
              <a:gd name="connsiteX13" fmla="*/ 955674 w 1816099"/>
              <a:gd name="connsiteY13" fmla="*/ 1158875 h 1273175"/>
              <a:gd name="connsiteX14" fmla="*/ 968374 w 1816099"/>
              <a:gd name="connsiteY14" fmla="*/ 1181100 h 1273175"/>
              <a:gd name="connsiteX15" fmla="*/ 981074 w 1816099"/>
              <a:gd name="connsiteY15" fmla="*/ 1190625 h 1273175"/>
              <a:gd name="connsiteX16" fmla="*/ 996949 w 1816099"/>
              <a:gd name="connsiteY16" fmla="*/ 1203325 h 1273175"/>
              <a:gd name="connsiteX17" fmla="*/ 1025524 w 1816099"/>
              <a:gd name="connsiteY17" fmla="*/ 1216025 h 1273175"/>
              <a:gd name="connsiteX18" fmla="*/ 1041399 w 1816099"/>
              <a:gd name="connsiteY18" fmla="*/ 1222375 h 1273175"/>
              <a:gd name="connsiteX19" fmla="*/ 1050924 w 1816099"/>
              <a:gd name="connsiteY19" fmla="*/ 1228725 h 1273175"/>
              <a:gd name="connsiteX20" fmla="*/ 1050924 w 1816099"/>
              <a:gd name="connsiteY20" fmla="*/ 1254125 h 1273175"/>
              <a:gd name="connsiteX21" fmla="*/ 1073149 w 1816099"/>
              <a:gd name="connsiteY21" fmla="*/ 1250950 h 1273175"/>
              <a:gd name="connsiteX22" fmla="*/ 1092199 w 1816099"/>
              <a:gd name="connsiteY22" fmla="*/ 1270000 h 1273175"/>
              <a:gd name="connsiteX23" fmla="*/ 1114424 w 1816099"/>
              <a:gd name="connsiteY23" fmla="*/ 1241425 h 1273175"/>
              <a:gd name="connsiteX24" fmla="*/ 1133474 w 1816099"/>
              <a:gd name="connsiteY24" fmla="*/ 1225550 h 1273175"/>
              <a:gd name="connsiteX25" fmla="*/ 1162049 w 1816099"/>
              <a:gd name="connsiteY25" fmla="*/ 1238250 h 1273175"/>
              <a:gd name="connsiteX26" fmla="*/ 1184274 w 1816099"/>
              <a:gd name="connsiteY26" fmla="*/ 1244600 h 1273175"/>
              <a:gd name="connsiteX27" fmla="*/ 1225549 w 1816099"/>
              <a:gd name="connsiteY27" fmla="*/ 1235075 h 1273175"/>
              <a:gd name="connsiteX28" fmla="*/ 1282699 w 1816099"/>
              <a:gd name="connsiteY28" fmla="*/ 1273175 h 1273175"/>
              <a:gd name="connsiteX29" fmla="*/ 1301749 w 1816099"/>
              <a:gd name="connsiteY29" fmla="*/ 1228725 h 1273175"/>
              <a:gd name="connsiteX30" fmla="*/ 1346199 w 1816099"/>
              <a:gd name="connsiteY30" fmla="*/ 1231900 h 1273175"/>
              <a:gd name="connsiteX31" fmla="*/ 1358899 w 1816099"/>
              <a:gd name="connsiteY31" fmla="*/ 1228725 h 1273175"/>
              <a:gd name="connsiteX32" fmla="*/ 1390649 w 1816099"/>
              <a:gd name="connsiteY32" fmla="*/ 1219200 h 1273175"/>
              <a:gd name="connsiteX33" fmla="*/ 1390649 w 1816099"/>
              <a:gd name="connsiteY33" fmla="*/ 1219200 h 1273175"/>
              <a:gd name="connsiteX34" fmla="*/ 1390649 w 1816099"/>
              <a:gd name="connsiteY34" fmla="*/ 1219200 h 1273175"/>
              <a:gd name="connsiteX35" fmla="*/ 1447799 w 1816099"/>
              <a:gd name="connsiteY35" fmla="*/ 1228725 h 1273175"/>
              <a:gd name="connsiteX36" fmla="*/ 1460499 w 1816099"/>
              <a:gd name="connsiteY36" fmla="*/ 1231900 h 1273175"/>
              <a:gd name="connsiteX37" fmla="*/ 1470024 w 1816099"/>
              <a:gd name="connsiteY37" fmla="*/ 1225550 h 1273175"/>
              <a:gd name="connsiteX38" fmla="*/ 1498599 w 1816099"/>
              <a:gd name="connsiteY38" fmla="*/ 1203325 h 1273175"/>
              <a:gd name="connsiteX39" fmla="*/ 1520824 w 1816099"/>
              <a:gd name="connsiteY39" fmla="*/ 1174750 h 1273175"/>
              <a:gd name="connsiteX40" fmla="*/ 1616074 w 1816099"/>
              <a:gd name="connsiteY40" fmla="*/ 1073150 h 1273175"/>
              <a:gd name="connsiteX41" fmla="*/ 1637505 w 1816099"/>
              <a:gd name="connsiteY41" fmla="*/ 1095375 h 1273175"/>
              <a:gd name="connsiteX42" fmla="*/ 1677986 w 1816099"/>
              <a:gd name="connsiteY42" fmla="*/ 1066800 h 1273175"/>
              <a:gd name="connsiteX43" fmla="*/ 1708149 w 1816099"/>
              <a:gd name="connsiteY43" fmla="*/ 1075532 h 1273175"/>
              <a:gd name="connsiteX44" fmla="*/ 1742279 w 1816099"/>
              <a:gd name="connsiteY44" fmla="*/ 1069975 h 1273175"/>
              <a:gd name="connsiteX45" fmla="*/ 1747836 w 1816099"/>
              <a:gd name="connsiteY45" fmla="*/ 1077119 h 1273175"/>
              <a:gd name="connsiteX46" fmla="*/ 1763712 w 1816099"/>
              <a:gd name="connsiteY46" fmla="*/ 1061244 h 1273175"/>
              <a:gd name="connsiteX47" fmla="*/ 1763711 w 1816099"/>
              <a:gd name="connsiteY47" fmla="*/ 1077913 h 1273175"/>
              <a:gd name="connsiteX48" fmla="*/ 1762124 w 1816099"/>
              <a:gd name="connsiteY48" fmla="*/ 1082675 h 1273175"/>
              <a:gd name="connsiteX49" fmla="*/ 1762124 w 1816099"/>
              <a:gd name="connsiteY49" fmla="*/ 1082675 h 1273175"/>
              <a:gd name="connsiteX50" fmla="*/ 1800224 w 1816099"/>
              <a:gd name="connsiteY50" fmla="*/ 1092200 h 1273175"/>
              <a:gd name="connsiteX51" fmla="*/ 1816099 w 1816099"/>
              <a:gd name="connsiteY51" fmla="*/ 1092200 h 1273175"/>
              <a:gd name="connsiteX52" fmla="*/ 1816099 w 1816099"/>
              <a:gd name="connsiteY52" fmla="*/ 1076325 h 1273175"/>
              <a:gd name="connsiteX53" fmla="*/ 1803399 w 1816099"/>
              <a:gd name="connsiteY53" fmla="*/ 1060450 h 1273175"/>
              <a:gd name="connsiteX54" fmla="*/ 1787524 w 1816099"/>
              <a:gd name="connsiteY54" fmla="*/ 1044575 h 1273175"/>
              <a:gd name="connsiteX55" fmla="*/ 1793874 w 1816099"/>
              <a:gd name="connsiteY55" fmla="*/ 1028700 h 1273175"/>
              <a:gd name="connsiteX56" fmla="*/ 1800224 w 1816099"/>
              <a:gd name="connsiteY56" fmla="*/ 1009650 h 1273175"/>
              <a:gd name="connsiteX57" fmla="*/ 1800224 w 1816099"/>
              <a:gd name="connsiteY57" fmla="*/ 990600 h 1273175"/>
              <a:gd name="connsiteX58" fmla="*/ 1781174 w 1816099"/>
              <a:gd name="connsiteY58" fmla="*/ 984250 h 1273175"/>
              <a:gd name="connsiteX59" fmla="*/ 1762124 w 1816099"/>
              <a:gd name="connsiteY59" fmla="*/ 977900 h 1273175"/>
              <a:gd name="connsiteX60" fmla="*/ 1736724 w 1816099"/>
              <a:gd name="connsiteY60" fmla="*/ 968375 h 1273175"/>
              <a:gd name="connsiteX61" fmla="*/ 1727199 w 1816099"/>
              <a:gd name="connsiteY61" fmla="*/ 990600 h 1273175"/>
              <a:gd name="connsiteX62" fmla="*/ 1717674 w 1816099"/>
              <a:gd name="connsiteY62" fmla="*/ 962025 h 1273175"/>
              <a:gd name="connsiteX63" fmla="*/ 1692274 w 1816099"/>
              <a:gd name="connsiteY63" fmla="*/ 936625 h 1273175"/>
              <a:gd name="connsiteX64" fmla="*/ 1682749 w 1816099"/>
              <a:gd name="connsiteY64" fmla="*/ 920750 h 1273175"/>
              <a:gd name="connsiteX65" fmla="*/ 1676399 w 1816099"/>
              <a:gd name="connsiteY65" fmla="*/ 889000 h 1273175"/>
              <a:gd name="connsiteX66" fmla="*/ 1654174 w 1816099"/>
              <a:gd name="connsiteY66" fmla="*/ 828675 h 1273175"/>
              <a:gd name="connsiteX67" fmla="*/ 1616074 w 1816099"/>
              <a:gd name="connsiteY67" fmla="*/ 787400 h 1273175"/>
              <a:gd name="connsiteX68" fmla="*/ 1574799 w 1816099"/>
              <a:gd name="connsiteY68" fmla="*/ 746125 h 1273175"/>
              <a:gd name="connsiteX69" fmla="*/ 1527174 w 1816099"/>
              <a:gd name="connsiteY69" fmla="*/ 685800 h 1273175"/>
              <a:gd name="connsiteX70" fmla="*/ 1479549 w 1816099"/>
              <a:gd name="connsiteY70" fmla="*/ 644525 h 1273175"/>
              <a:gd name="connsiteX71" fmla="*/ 1381124 w 1816099"/>
              <a:gd name="connsiteY71" fmla="*/ 625475 h 1273175"/>
              <a:gd name="connsiteX72" fmla="*/ 1396999 w 1816099"/>
              <a:gd name="connsiteY72" fmla="*/ 584200 h 1273175"/>
              <a:gd name="connsiteX73" fmla="*/ 1400174 w 1816099"/>
              <a:gd name="connsiteY73" fmla="*/ 568325 h 1273175"/>
              <a:gd name="connsiteX74" fmla="*/ 1400174 w 1816099"/>
              <a:gd name="connsiteY74" fmla="*/ 536575 h 1273175"/>
              <a:gd name="connsiteX75" fmla="*/ 1482724 w 1816099"/>
              <a:gd name="connsiteY75" fmla="*/ 536575 h 1273175"/>
              <a:gd name="connsiteX76" fmla="*/ 1498599 w 1816099"/>
              <a:gd name="connsiteY76" fmla="*/ 549275 h 1273175"/>
              <a:gd name="connsiteX77" fmla="*/ 1539874 w 1816099"/>
              <a:gd name="connsiteY77" fmla="*/ 514350 h 1273175"/>
              <a:gd name="connsiteX78" fmla="*/ 1530349 w 1816099"/>
              <a:gd name="connsiteY78" fmla="*/ 409575 h 1273175"/>
              <a:gd name="connsiteX79" fmla="*/ 1533524 w 1816099"/>
              <a:gd name="connsiteY79" fmla="*/ 381000 h 1273175"/>
              <a:gd name="connsiteX80" fmla="*/ 1489074 w 1816099"/>
              <a:gd name="connsiteY80" fmla="*/ 390525 h 1273175"/>
              <a:gd name="connsiteX81" fmla="*/ 1470024 w 1816099"/>
              <a:gd name="connsiteY81" fmla="*/ 365125 h 1273175"/>
              <a:gd name="connsiteX82" fmla="*/ 1489074 w 1816099"/>
              <a:gd name="connsiteY82" fmla="*/ 339725 h 1273175"/>
              <a:gd name="connsiteX83" fmla="*/ 1489074 w 1816099"/>
              <a:gd name="connsiteY83" fmla="*/ 304800 h 1273175"/>
              <a:gd name="connsiteX84" fmla="*/ 1485899 w 1816099"/>
              <a:gd name="connsiteY84" fmla="*/ 282575 h 1273175"/>
              <a:gd name="connsiteX85" fmla="*/ 1463674 w 1816099"/>
              <a:gd name="connsiteY85" fmla="*/ 269875 h 1273175"/>
              <a:gd name="connsiteX86" fmla="*/ 1454149 w 1816099"/>
              <a:gd name="connsiteY86" fmla="*/ 254000 h 1273175"/>
              <a:gd name="connsiteX87" fmla="*/ 1441449 w 1816099"/>
              <a:gd name="connsiteY87" fmla="*/ 241300 h 1273175"/>
              <a:gd name="connsiteX88" fmla="*/ 1419224 w 1816099"/>
              <a:gd name="connsiteY88" fmla="*/ 219075 h 1273175"/>
              <a:gd name="connsiteX89" fmla="*/ 1387474 w 1816099"/>
              <a:gd name="connsiteY89" fmla="*/ 212725 h 1273175"/>
              <a:gd name="connsiteX90" fmla="*/ 1381124 w 1816099"/>
              <a:gd name="connsiteY90" fmla="*/ 193675 h 1273175"/>
              <a:gd name="connsiteX91" fmla="*/ 1381124 w 1816099"/>
              <a:gd name="connsiteY91" fmla="*/ 149225 h 1273175"/>
              <a:gd name="connsiteX92" fmla="*/ 1377949 w 1816099"/>
              <a:gd name="connsiteY92" fmla="*/ 69850 h 1273175"/>
              <a:gd name="connsiteX93" fmla="*/ 1368424 w 1816099"/>
              <a:gd name="connsiteY93" fmla="*/ 12700 h 1273175"/>
              <a:gd name="connsiteX94" fmla="*/ 1362074 w 1816099"/>
              <a:gd name="connsiteY94" fmla="*/ 0 h 1273175"/>
              <a:gd name="connsiteX95" fmla="*/ 1343024 w 1816099"/>
              <a:gd name="connsiteY95" fmla="*/ 0 h 1273175"/>
              <a:gd name="connsiteX96" fmla="*/ 1339849 w 1816099"/>
              <a:gd name="connsiteY96" fmla="*/ 9525 h 1273175"/>
              <a:gd name="connsiteX97" fmla="*/ 1336674 w 1816099"/>
              <a:gd name="connsiteY97" fmla="*/ 34925 h 1273175"/>
              <a:gd name="connsiteX98" fmla="*/ 1295399 w 1816099"/>
              <a:gd name="connsiteY98" fmla="*/ 44450 h 1273175"/>
              <a:gd name="connsiteX99" fmla="*/ 1289049 w 1816099"/>
              <a:gd name="connsiteY99" fmla="*/ 47625 h 1273175"/>
              <a:gd name="connsiteX100" fmla="*/ 1301749 w 1816099"/>
              <a:gd name="connsiteY100" fmla="*/ 171450 h 1273175"/>
              <a:gd name="connsiteX101" fmla="*/ 1266824 w 1816099"/>
              <a:gd name="connsiteY101" fmla="*/ 219075 h 1273175"/>
              <a:gd name="connsiteX102" fmla="*/ 1238249 w 1816099"/>
              <a:gd name="connsiteY102" fmla="*/ 241300 h 1273175"/>
              <a:gd name="connsiteX103" fmla="*/ 1155699 w 1816099"/>
              <a:gd name="connsiteY103" fmla="*/ 336550 h 1273175"/>
              <a:gd name="connsiteX104" fmla="*/ 1133474 w 1816099"/>
              <a:gd name="connsiteY104" fmla="*/ 361950 h 1273175"/>
              <a:gd name="connsiteX105" fmla="*/ 1050924 w 1816099"/>
              <a:gd name="connsiteY105" fmla="*/ 381000 h 1273175"/>
              <a:gd name="connsiteX106" fmla="*/ 946149 w 1816099"/>
              <a:gd name="connsiteY106" fmla="*/ 301625 h 1273175"/>
              <a:gd name="connsiteX107" fmla="*/ 917574 w 1816099"/>
              <a:gd name="connsiteY107" fmla="*/ 320675 h 1273175"/>
              <a:gd name="connsiteX108" fmla="*/ 860424 w 1816099"/>
              <a:gd name="connsiteY108" fmla="*/ 333375 h 1273175"/>
              <a:gd name="connsiteX109" fmla="*/ 866774 w 1816099"/>
              <a:gd name="connsiteY109" fmla="*/ 371475 h 1273175"/>
              <a:gd name="connsiteX110" fmla="*/ 768349 w 1816099"/>
              <a:gd name="connsiteY110" fmla="*/ 441325 h 1273175"/>
              <a:gd name="connsiteX111" fmla="*/ 723899 w 1816099"/>
              <a:gd name="connsiteY111" fmla="*/ 450850 h 1273175"/>
              <a:gd name="connsiteX112" fmla="*/ 679449 w 1816099"/>
              <a:gd name="connsiteY112" fmla="*/ 434975 h 1273175"/>
              <a:gd name="connsiteX113" fmla="*/ 641349 w 1816099"/>
              <a:gd name="connsiteY113" fmla="*/ 425450 h 1273175"/>
              <a:gd name="connsiteX114" fmla="*/ 590549 w 1816099"/>
              <a:gd name="connsiteY114" fmla="*/ 409575 h 1273175"/>
              <a:gd name="connsiteX115" fmla="*/ 542924 w 1816099"/>
              <a:gd name="connsiteY115" fmla="*/ 400050 h 1273175"/>
              <a:gd name="connsiteX116" fmla="*/ 507999 w 1816099"/>
              <a:gd name="connsiteY116" fmla="*/ 400050 h 1273175"/>
              <a:gd name="connsiteX117" fmla="*/ 485774 w 1816099"/>
              <a:gd name="connsiteY117" fmla="*/ 415925 h 1273175"/>
              <a:gd name="connsiteX118" fmla="*/ 450849 w 1816099"/>
              <a:gd name="connsiteY118" fmla="*/ 419100 h 1273175"/>
              <a:gd name="connsiteX119" fmla="*/ 428624 w 1816099"/>
              <a:gd name="connsiteY119" fmla="*/ 419100 h 1273175"/>
              <a:gd name="connsiteX120" fmla="*/ 412749 w 1816099"/>
              <a:gd name="connsiteY120" fmla="*/ 400050 h 1273175"/>
              <a:gd name="connsiteX121" fmla="*/ 380999 w 1816099"/>
              <a:gd name="connsiteY121" fmla="*/ 355600 h 1273175"/>
              <a:gd name="connsiteX122" fmla="*/ 358774 w 1816099"/>
              <a:gd name="connsiteY122" fmla="*/ 330200 h 1273175"/>
              <a:gd name="connsiteX123" fmla="*/ 346074 w 1816099"/>
              <a:gd name="connsiteY123" fmla="*/ 307975 h 1273175"/>
              <a:gd name="connsiteX124" fmla="*/ 333374 w 1816099"/>
              <a:gd name="connsiteY124" fmla="*/ 288925 h 1273175"/>
              <a:gd name="connsiteX125" fmla="*/ 257174 w 1816099"/>
              <a:gd name="connsiteY125" fmla="*/ 307975 h 1273175"/>
              <a:gd name="connsiteX126" fmla="*/ 241299 w 1816099"/>
              <a:gd name="connsiteY126" fmla="*/ 317500 h 1273175"/>
              <a:gd name="connsiteX127" fmla="*/ 241299 w 1816099"/>
              <a:gd name="connsiteY127" fmla="*/ 342900 h 1273175"/>
              <a:gd name="connsiteX128" fmla="*/ 231774 w 1816099"/>
              <a:gd name="connsiteY128" fmla="*/ 358775 h 1273175"/>
              <a:gd name="connsiteX129" fmla="*/ 206374 w 1816099"/>
              <a:gd name="connsiteY129" fmla="*/ 368300 h 1273175"/>
              <a:gd name="connsiteX130" fmla="*/ 196849 w 1816099"/>
              <a:gd name="connsiteY130" fmla="*/ 377825 h 1273175"/>
              <a:gd name="connsiteX131" fmla="*/ 174624 w 1816099"/>
              <a:gd name="connsiteY131" fmla="*/ 390525 h 1273175"/>
              <a:gd name="connsiteX132" fmla="*/ 142874 w 1816099"/>
              <a:gd name="connsiteY132" fmla="*/ 384175 h 1273175"/>
              <a:gd name="connsiteX133" fmla="*/ 139699 w 1816099"/>
              <a:gd name="connsiteY133" fmla="*/ 374650 h 1273175"/>
              <a:gd name="connsiteX134" fmla="*/ 34924 w 1816099"/>
              <a:gd name="connsiteY134" fmla="*/ 441325 h 1273175"/>
              <a:gd name="connsiteX135" fmla="*/ 34924 w 1816099"/>
              <a:gd name="connsiteY135" fmla="*/ 441325 h 1273175"/>
              <a:gd name="connsiteX136" fmla="*/ 15874 w 1816099"/>
              <a:gd name="connsiteY136" fmla="*/ 463550 h 1273175"/>
              <a:gd name="connsiteX137" fmla="*/ 9524 w 1816099"/>
              <a:gd name="connsiteY137" fmla="*/ 473075 h 1273175"/>
              <a:gd name="connsiteX138" fmla="*/ -1 w 1816099"/>
              <a:gd name="connsiteY138" fmla="*/ 479425 h 1273175"/>
              <a:gd name="connsiteX139" fmla="*/ 9524 w 1816099"/>
              <a:gd name="connsiteY139" fmla="*/ 476250 h 1273175"/>
              <a:gd name="connsiteX140" fmla="*/ 15874 w 1816099"/>
              <a:gd name="connsiteY140" fmla="*/ 467345 h 1273175"/>
              <a:gd name="connsiteX141" fmla="*/ 76198 w 1816099"/>
              <a:gd name="connsiteY141" fmla="*/ 484432 h 1273175"/>
              <a:gd name="connsiteX142" fmla="*/ 131762 w 1816099"/>
              <a:gd name="connsiteY142" fmla="*/ 496511 h 1273175"/>
              <a:gd name="connsiteX143" fmla="*/ 161924 w 1816099"/>
              <a:gd name="connsiteY143" fmla="*/ 524431 h 1273175"/>
              <a:gd name="connsiteX144" fmla="*/ 234950 w 1816099"/>
              <a:gd name="connsiteY144" fmla="*/ 575265 h 1273175"/>
              <a:gd name="connsiteX145" fmla="*/ 231774 w 1816099"/>
              <a:gd name="connsiteY145" fmla="*/ 641350 h 1273175"/>
              <a:gd name="connsiteX146" fmla="*/ 257174 w 1816099"/>
              <a:gd name="connsiteY146" fmla="*/ 654050 h 1273175"/>
              <a:gd name="connsiteX147" fmla="*/ 263524 w 1816099"/>
              <a:gd name="connsiteY147" fmla="*/ 698500 h 1273175"/>
              <a:gd name="connsiteX148" fmla="*/ 380999 w 1816099"/>
              <a:gd name="connsiteY148" fmla="*/ 774700 h 1273175"/>
              <a:gd name="connsiteX149" fmla="*/ 431799 w 1816099"/>
              <a:gd name="connsiteY149" fmla="*/ 819150 h 1273175"/>
              <a:gd name="connsiteX150" fmla="*/ 415924 w 1816099"/>
              <a:gd name="connsiteY150" fmla="*/ 850900 h 1273175"/>
              <a:gd name="connsiteX151" fmla="*/ 447674 w 1816099"/>
              <a:gd name="connsiteY151" fmla="*/ 885825 h 1273175"/>
              <a:gd name="connsiteX152" fmla="*/ 441324 w 1816099"/>
              <a:gd name="connsiteY152" fmla="*/ 904875 h 1273175"/>
              <a:gd name="connsiteX153" fmla="*/ 463549 w 1816099"/>
              <a:gd name="connsiteY153" fmla="*/ 911225 h 1273175"/>
              <a:gd name="connsiteX154" fmla="*/ 485774 w 1816099"/>
              <a:gd name="connsiteY154" fmla="*/ 920750 h 1273175"/>
              <a:gd name="connsiteX155" fmla="*/ 533399 w 1816099"/>
              <a:gd name="connsiteY155" fmla="*/ 946150 h 1273175"/>
              <a:gd name="connsiteX156" fmla="*/ 555624 w 1816099"/>
              <a:gd name="connsiteY156" fmla="*/ 977900 h 1273175"/>
              <a:gd name="connsiteX157" fmla="*/ 561974 w 1816099"/>
              <a:gd name="connsiteY157" fmla="*/ 1009650 h 1273175"/>
              <a:gd name="connsiteX158" fmla="*/ 577849 w 1816099"/>
              <a:gd name="connsiteY158" fmla="*/ 1038225 h 1273175"/>
              <a:gd name="connsiteX159" fmla="*/ 604836 w 1816099"/>
              <a:gd name="connsiteY159" fmla="*/ 1062348 h 1273175"/>
              <a:gd name="connsiteX160" fmla="*/ 652464 w 1816099"/>
              <a:gd name="connsiteY160" fmla="*/ 1083297 h 1273175"/>
              <a:gd name="connsiteX0" fmla="*/ 679452 w 1816101"/>
              <a:gd name="connsiteY0" fmla="*/ 1076880 h 1273175"/>
              <a:gd name="connsiteX1" fmla="*/ 781052 w 1816101"/>
              <a:gd name="connsiteY1" fmla="*/ 1033607 h 1273175"/>
              <a:gd name="connsiteX2" fmla="*/ 708026 w 1816101"/>
              <a:gd name="connsiteY2" fmla="*/ 1126437 h 1273175"/>
              <a:gd name="connsiteX3" fmla="*/ 781052 w 1816101"/>
              <a:gd name="connsiteY3" fmla="*/ 1099726 h 1273175"/>
              <a:gd name="connsiteX4" fmla="*/ 735014 w 1816101"/>
              <a:gd name="connsiteY4" fmla="*/ 1069187 h 1273175"/>
              <a:gd name="connsiteX5" fmla="*/ 774701 w 1816101"/>
              <a:gd name="connsiteY5" fmla="*/ 1127125 h 1273175"/>
              <a:gd name="connsiteX6" fmla="*/ 796926 w 1816101"/>
              <a:gd name="connsiteY6" fmla="*/ 1130300 h 1273175"/>
              <a:gd name="connsiteX7" fmla="*/ 822326 w 1816101"/>
              <a:gd name="connsiteY7" fmla="*/ 1136650 h 1273175"/>
              <a:gd name="connsiteX8" fmla="*/ 857251 w 1816101"/>
              <a:gd name="connsiteY8" fmla="*/ 1152525 h 1273175"/>
              <a:gd name="connsiteX9" fmla="*/ 873126 w 1816101"/>
              <a:gd name="connsiteY9" fmla="*/ 1123950 h 1273175"/>
              <a:gd name="connsiteX10" fmla="*/ 885826 w 1816101"/>
              <a:gd name="connsiteY10" fmla="*/ 1104900 h 1273175"/>
              <a:gd name="connsiteX11" fmla="*/ 933451 w 1816101"/>
              <a:gd name="connsiteY11" fmla="*/ 1123950 h 1273175"/>
              <a:gd name="connsiteX12" fmla="*/ 933451 w 1816101"/>
              <a:gd name="connsiteY12" fmla="*/ 1139825 h 1273175"/>
              <a:gd name="connsiteX13" fmla="*/ 955676 w 1816101"/>
              <a:gd name="connsiteY13" fmla="*/ 1158875 h 1273175"/>
              <a:gd name="connsiteX14" fmla="*/ 968376 w 1816101"/>
              <a:gd name="connsiteY14" fmla="*/ 1181100 h 1273175"/>
              <a:gd name="connsiteX15" fmla="*/ 981076 w 1816101"/>
              <a:gd name="connsiteY15" fmla="*/ 1190625 h 1273175"/>
              <a:gd name="connsiteX16" fmla="*/ 996951 w 1816101"/>
              <a:gd name="connsiteY16" fmla="*/ 1203325 h 1273175"/>
              <a:gd name="connsiteX17" fmla="*/ 1025526 w 1816101"/>
              <a:gd name="connsiteY17" fmla="*/ 1216025 h 1273175"/>
              <a:gd name="connsiteX18" fmla="*/ 1041401 w 1816101"/>
              <a:gd name="connsiteY18" fmla="*/ 1222375 h 1273175"/>
              <a:gd name="connsiteX19" fmla="*/ 1050926 w 1816101"/>
              <a:gd name="connsiteY19" fmla="*/ 1228725 h 1273175"/>
              <a:gd name="connsiteX20" fmla="*/ 1050926 w 1816101"/>
              <a:gd name="connsiteY20" fmla="*/ 1254125 h 1273175"/>
              <a:gd name="connsiteX21" fmla="*/ 1073151 w 1816101"/>
              <a:gd name="connsiteY21" fmla="*/ 1250950 h 1273175"/>
              <a:gd name="connsiteX22" fmla="*/ 1092201 w 1816101"/>
              <a:gd name="connsiteY22" fmla="*/ 1270000 h 1273175"/>
              <a:gd name="connsiteX23" fmla="*/ 1114426 w 1816101"/>
              <a:gd name="connsiteY23" fmla="*/ 1241425 h 1273175"/>
              <a:gd name="connsiteX24" fmla="*/ 1133476 w 1816101"/>
              <a:gd name="connsiteY24" fmla="*/ 1225550 h 1273175"/>
              <a:gd name="connsiteX25" fmla="*/ 1162051 w 1816101"/>
              <a:gd name="connsiteY25" fmla="*/ 1238250 h 1273175"/>
              <a:gd name="connsiteX26" fmla="*/ 1184276 w 1816101"/>
              <a:gd name="connsiteY26" fmla="*/ 1244600 h 1273175"/>
              <a:gd name="connsiteX27" fmla="*/ 1225551 w 1816101"/>
              <a:gd name="connsiteY27" fmla="*/ 1235075 h 1273175"/>
              <a:gd name="connsiteX28" fmla="*/ 1282701 w 1816101"/>
              <a:gd name="connsiteY28" fmla="*/ 1273175 h 1273175"/>
              <a:gd name="connsiteX29" fmla="*/ 1301751 w 1816101"/>
              <a:gd name="connsiteY29" fmla="*/ 1228725 h 1273175"/>
              <a:gd name="connsiteX30" fmla="*/ 1346201 w 1816101"/>
              <a:gd name="connsiteY30" fmla="*/ 1231900 h 1273175"/>
              <a:gd name="connsiteX31" fmla="*/ 1358901 w 1816101"/>
              <a:gd name="connsiteY31" fmla="*/ 1228725 h 1273175"/>
              <a:gd name="connsiteX32" fmla="*/ 1390651 w 1816101"/>
              <a:gd name="connsiteY32" fmla="*/ 1219200 h 1273175"/>
              <a:gd name="connsiteX33" fmla="*/ 1390651 w 1816101"/>
              <a:gd name="connsiteY33" fmla="*/ 1219200 h 1273175"/>
              <a:gd name="connsiteX34" fmla="*/ 1390651 w 1816101"/>
              <a:gd name="connsiteY34" fmla="*/ 1219200 h 1273175"/>
              <a:gd name="connsiteX35" fmla="*/ 1447801 w 1816101"/>
              <a:gd name="connsiteY35" fmla="*/ 1228725 h 1273175"/>
              <a:gd name="connsiteX36" fmla="*/ 1460501 w 1816101"/>
              <a:gd name="connsiteY36" fmla="*/ 1231900 h 1273175"/>
              <a:gd name="connsiteX37" fmla="*/ 1470026 w 1816101"/>
              <a:gd name="connsiteY37" fmla="*/ 1225550 h 1273175"/>
              <a:gd name="connsiteX38" fmla="*/ 1498601 w 1816101"/>
              <a:gd name="connsiteY38" fmla="*/ 1203325 h 1273175"/>
              <a:gd name="connsiteX39" fmla="*/ 1520826 w 1816101"/>
              <a:gd name="connsiteY39" fmla="*/ 1174750 h 1273175"/>
              <a:gd name="connsiteX40" fmla="*/ 1616076 w 1816101"/>
              <a:gd name="connsiteY40" fmla="*/ 1073150 h 1273175"/>
              <a:gd name="connsiteX41" fmla="*/ 1637507 w 1816101"/>
              <a:gd name="connsiteY41" fmla="*/ 1095375 h 1273175"/>
              <a:gd name="connsiteX42" fmla="*/ 1677988 w 1816101"/>
              <a:gd name="connsiteY42" fmla="*/ 1066800 h 1273175"/>
              <a:gd name="connsiteX43" fmla="*/ 1708151 w 1816101"/>
              <a:gd name="connsiteY43" fmla="*/ 1075532 h 1273175"/>
              <a:gd name="connsiteX44" fmla="*/ 1742281 w 1816101"/>
              <a:gd name="connsiteY44" fmla="*/ 1069975 h 1273175"/>
              <a:gd name="connsiteX45" fmla="*/ 1747838 w 1816101"/>
              <a:gd name="connsiteY45" fmla="*/ 1077119 h 1273175"/>
              <a:gd name="connsiteX46" fmla="*/ 1763714 w 1816101"/>
              <a:gd name="connsiteY46" fmla="*/ 1061244 h 1273175"/>
              <a:gd name="connsiteX47" fmla="*/ 1763713 w 1816101"/>
              <a:gd name="connsiteY47" fmla="*/ 1077913 h 1273175"/>
              <a:gd name="connsiteX48" fmla="*/ 1762126 w 1816101"/>
              <a:gd name="connsiteY48" fmla="*/ 1082675 h 1273175"/>
              <a:gd name="connsiteX49" fmla="*/ 1762126 w 1816101"/>
              <a:gd name="connsiteY49" fmla="*/ 1082675 h 1273175"/>
              <a:gd name="connsiteX50" fmla="*/ 1800226 w 1816101"/>
              <a:gd name="connsiteY50" fmla="*/ 1092200 h 1273175"/>
              <a:gd name="connsiteX51" fmla="*/ 1816101 w 1816101"/>
              <a:gd name="connsiteY51" fmla="*/ 1092200 h 1273175"/>
              <a:gd name="connsiteX52" fmla="*/ 1816101 w 1816101"/>
              <a:gd name="connsiteY52" fmla="*/ 1076325 h 1273175"/>
              <a:gd name="connsiteX53" fmla="*/ 1803401 w 1816101"/>
              <a:gd name="connsiteY53" fmla="*/ 1060450 h 1273175"/>
              <a:gd name="connsiteX54" fmla="*/ 1787526 w 1816101"/>
              <a:gd name="connsiteY54" fmla="*/ 1044575 h 1273175"/>
              <a:gd name="connsiteX55" fmla="*/ 1793876 w 1816101"/>
              <a:gd name="connsiteY55" fmla="*/ 1028700 h 1273175"/>
              <a:gd name="connsiteX56" fmla="*/ 1800226 w 1816101"/>
              <a:gd name="connsiteY56" fmla="*/ 1009650 h 1273175"/>
              <a:gd name="connsiteX57" fmla="*/ 1800226 w 1816101"/>
              <a:gd name="connsiteY57" fmla="*/ 990600 h 1273175"/>
              <a:gd name="connsiteX58" fmla="*/ 1781176 w 1816101"/>
              <a:gd name="connsiteY58" fmla="*/ 984250 h 1273175"/>
              <a:gd name="connsiteX59" fmla="*/ 1762126 w 1816101"/>
              <a:gd name="connsiteY59" fmla="*/ 977900 h 1273175"/>
              <a:gd name="connsiteX60" fmla="*/ 1736726 w 1816101"/>
              <a:gd name="connsiteY60" fmla="*/ 968375 h 1273175"/>
              <a:gd name="connsiteX61" fmla="*/ 1727201 w 1816101"/>
              <a:gd name="connsiteY61" fmla="*/ 990600 h 1273175"/>
              <a:gd name="connsiteX62" fmla="*/ 1717676 w 1816101"/>
              <a:gd name="connsiteY62" fmla="*/ 962025 h 1273175"/>
              <a:gd name="connsiteX63" fmla="*/ 1692276 w 1816101"/>
              <a:gd name="connsiteY63" fmla="*/ 936625 h 1273175"/>
              <a:gd name="connsiteX64" fmla="*/ 1682751 w 1816101"/>
              <a:gd name="connsiteY64" fmla="*/ 920750 h 1273175"/>
              <a:gd name="connsiteX65" fmla="*/ 1676401 w 1816101"/>
              <a:gd name="connsiteY65" fmla="*/ 889000 h 1273175"/>
              <a:gd name="connsiteX66" fmla="*/ 1654176 w 1816101"/>
              <a:gd name="connsiteY66" fmla="*/ 828675 h 1273175"/>
              <a:gd name="connsiteX67" fmla="*/ 1616076 w 1816101"/>
              <a:gd name="connsiteY67" fmla="*/ 787400 h 1273175"/>
              <a:gd name="connsiteX68" fmla="*/ 1574801 w 1816101"/>
              <a:gd name="connsiteY68" fmla="*/ 746125 h 1273175"/>
              <a:gd name="connsiteX69" fmla="*/ 1527176 w 1816101"/>
              <a:gd name="connsiteY69" fmla="*/ 685800 h 1273175"/>
              <a:gd name="connsiteX70" fmla="*/ 1479551 w 1816101"/>
              <a:gd name="connsiteY70" fmla="*/ 644525 h 1273175"/>
              <a:gd name="connsiteX71" fmla="*/ 1381126 w 1816101"/>
              <a:gd name="connsiteY71" fmla="*/ 625475 h 1273175"/>
              <a:gd name="connsiteX72" fmla="*/ 1397001 w 1816101"/>
              <a:gd name="connsiteY72" fmla="*/ 584200 h 1273175"/>
              <a:gd name="connsiteX73" fmla="*/ 1400176 w 1816101"/>
              <a:gd name="connsiteY73" fmla="*/ 568325 h 1273175"/>
              <a:gd name="connsiteX74" fmla="*/ 1400176 w 1816101"/>
              <a:gd name="connsiteY74" fmla="*/ 536575 h 1273175"/>
              <a:gd name="connsiteX75" fmla="*/ 1482726 w 1816101"/>
              <a:gd name="connsiteY75" fmla="*/ 536575 h 1273175"/>
              <a:gd name="connsiteX76" fmla="*/ 1498601 w 1816101"/>
              <a:gd name="connsiteY76" fmla="*/ 549275 h 1273175"/>
              <a:gd name="connsiteX77" fmla="*/ 1539876 w 1816101"/>
              <a:gd name="connsiteY77" fmla="*/ 514350 h 1273175"/>
              <a:gd name="connsiteX78" fmla="*/ 1530351 w 1816101"/>
              <a:gd name="connsiteY78" fmla="*/ 409575 h 1273175"/>
              <a:gd name="connsiteX79" fmla="*/ 1533526 w 1816101"/>
              <a:gd name="connsiteY79" fmla="*/ 381000 h 1273175"/>
              <a:gd name="connsiteX80" fmla="*/ 1489076 w 1816101"/>
              <a:gd name="connsiteY80" fmla="*/ 390525 h 1273175"/>
              <a:gd name="connsiteX81" fmla="*/ 1470026 w 1816101"/>
              <a:gd name="connsiteY81" fmla="*/ 365125 h 1273175"/>
              <a:gd name="connsiteX82" fmla="*/ 1489076 w 1816101"/>
              <a:gd name="connsiteY82" fmla="*/ 339725 h 1273175"/>
              <a:gd name="connsiteX83" fmla="*/ 1489076 w 1816101"/>
              <a:gd name="connsiteY83" fmla="*/ 304800 h 1273175"/>
              <a:gd name="connsiteX84" fmla="*/ 1485901 w 1816101"/>
              <a:gd name="connsiteY84" fmla="*/ 282575 h 1273175"/>
              <a:gd name="connsiteX85" fmla="*/ 1463676 w 1816101"/>
              <a:gd name="connsiteY85" fmla="*/ 269875 h 1273175"/>
              <a:gd name="connsiteX86" fmla="*/ 1454151 w 1816101"/>
              <a:gd name="connsiteY86" fmla="*/ 254000 h 1273175"/>
              <a:gd name="connsiteX87" fmla="*/ 1441451 w 1816101"/>
              <a:gd name="connsiteY87" fmla="*/ 241300 h 1273175"/>
              <a:gd name="connsiteX88" fmla="*/ 1419226 w 1816101"/>
              <a:gd name="connsiteY88" fmla="*/ 219075 h 1273175"/>
              <a:gd name="connsiteX89" fmla="*/ 1387476 w 1816101"/>
              <a:gd name="connsiteY89" fmla="*/ 212725 h 1273175"/>
              <a:gd name="connsiteX90" fmla="*/ 1381126 w 1816101"/>
              <a:gd name="connsiteY90" fmla="*/ 193675 h 1273175"/>
              <a:gd name="connsiteX91" fmla="*/ 1381126 w 1816101"/>
              <a:gd name="connsiteY91" fmla="*/ 149225 h 1273175"/>
              <a:gd name="connsiteX92" fmla="*/ 1377951 w 1816101"/>
              <a:gd name="connsiteY92" fmla="*/ 69850 h 1273175"/>
              <a:gd name="connsiteX93" fmla="*/ 1368426 w 1816101"/>
              <a:gd name="connsiteY93" fmla="*/ 12700 h 1273175"/>
              <a:gd name="connsiteX94" fmla="*/ 1362076 w 1816101"/>
              <a:gd name="connsiteY94" fmla="*/ 0 h 1273175"/>
              <a:gd name="connsiteX95" fmla="*/ 1343026 w 1816101"/>
              <a:gd name="connsiteY95" fmla="*/ 0 h 1273175"/>
              <a:gd name="connsiteX96" fmla="*/ 1339851 w 1816101"/>
              <a:gd name="connsiteY96" fmla="*/ 9525 h 1273175"/>
              <a:gd name="connsiteX97" fmla="*/ 1336676 w 1816101"/>
              <a:gd name="connsiteY97" fmla="*/ 34925 h 1273175"/>
              <a:gd name="connsiteX98" fmla="*/ 1295401 w 1816101"/>
              <a:gd name="connsiteY98" fmla="*/ 44450 h 1273175"/>
              <a:gd name="connsiteX99" fmla="*/ 1289051 w 1816101"/>
              <a:gd name="connsiteY99" fmla="*/ 47625 h 1273175"/>
              <a:gd name="connsiteX100" fmla="*/ 1301751 w 1816101"/>
              <a:gd name="connsiteY100" fmla="*/ 171450 h 1273175"/>
              <a:gd name="connsiteX101" fmla="*/ 1266826 w 1816101"/>
              <a:gd name="connsiteY101" fmla="*/ 219075 h 1273175"/>
              <a:gd name="connsiteX102" fmla="*/ 1238251 w 1816101"/>
              <a:gd name="connsiteY102" fmla="*/ 241300 h 1273175"/>
              <a:gd name="connsiteX103" fmla="*/ 1155701 w 1816101"/>
              <a:gd name="connsiteY103" fmla="*/ 336550 h 1273175"/>
              <a:gd name="connsiteX104" fmla="*/ 1133476 w 1816101"/>
              <a:gd name="connsiteY104" fmla="*/ 361950 h 1273175"/>
              <a:gd name="connsiteX105" fmla="*/ 1050926 w 1816101"/>
              <a:gd name="connsiteY105" fmla="*/ 381000 h 1273175"/>
              <a:gd name="connsiteX106" fmla="*/ 946151 w 1816101"/>
              <a:gd name="connsiteY106" fmla="*/ 301625 h 1273175"/>
              <a:gd name="connsiteX107" fmla="*/ 917576 w 1816101"/>
              <a:gd name="connsiteY107" fmla="*/ 320675 h 1273175"/>
              <a:gd name="connsiteX108" fmla="*/ 860426 w 1816101"/>
              <a:gd name="connsiteY108" fmla="*/ 333375 h 1273175"/>
              <a:gd name="connsiteX109" fmla="*/ 866776 w 1816101"/>
              <a:gd name="connsiteY109" fmla="*/ 371475 h 1273175"/>
              <a:gd name="connsiteX110" fmla="*/ 768351 w 1816101"/>
              <a:gd name="connsiteY110" fmla="*/ 441325 h 1273175"/>
              <a:gd name="connsiteX111" fmla="*/ 723901 w 1816101"/>
              <a:gd name="connsiteY111" fmla="*/ 450850 h 1273175"/>
              <a:gd name="connsiteX112" fmla="*/ 679451 w 1816101"/>
              <a:gd name="connsiteY112" fmla="*/ 434975 h 1273175"/>
              <a:gd name="connsiteX113" fmla="*/ 641351 w 1816101"/>
              <a:gd name="connsiteY113" fmla="*/ 425450 h 1273175"/>
              <a:gd name="connsiteX114" fmla="*/ 590551 w 1816101"/>
              <a:gd name="connsiteY114" fmla="*/ 409575 h 1273175"/>
              <a:gd name="connsiteX115" fmla="*/ 542926 w 1816101"/>
              <a:gd name="connsiteY115" fmla="*/ 400050 h 1273175"/>
              <a:gd name="connsiteX116" fmla="*/ 508001 w 1816101"/>
              <a:gd name="connsiteY116" fmla="*/ 400050 h 1273175"/>
              <a:gd name="connsiteX117" fmla="*/ 485776 w 1816101"/>
              <a:gd name="connsiteY117" fmla="*/ 415925 h 1273175"/>
              <a:gd name="connsiteX118" fmla="*/ 450851 w 1816101"/>
              <a:gd name="connsiteY118" fmla="*/ 419100 h 1273175"/>
              <a:gd name="connsiteX119" fmla="*/ 428626 w 1816101"/>
              <a:gd name="connsiteY119" fmla="*/ 419100 h 1273175"/>
              <a:gd name="connsiteX120" fmla="*/ 412751 w 1816101"/>
              <a:gd name="connsiteY120" fmla="*/ 400050 h 1273175"/>
              <a:gd name="connsiteX121" fmla="*/ 381001 w 1816101"/>
              <a:gd name="connsiteY121" fmla="*/ 355600 h 1273175"/>
              <a:gd name="connsiteX122" fmla="*/ 358776 w 1816101"/>
              <a:gd name="connsiteY122" fmla="*/ 330200 h 1273175"/>
              <a:gd name="connsiteX123" fmla="*/ 346076 w 1816101"/>
              <a:gd name="connsiteY123" fmla="*/ 307975 h 1273175"/>
              <a:gd name="connsiteX124" fmla="*/ 333376 w 1816101"/>
              <a:gd name="connsiteY124" fmla="*/ 288925 h 1273175"/>
              <a:gd name="connsiteX125" fmla="*/ 257176 w 1816101"/>
              <a:gd name="connsiteY125" fmla="*/ 307975 h 1273175"/>
              <a:gd name="connsiteX126" fmla="*/ 241301 w 1816101"/>
              <a:gd name="connsiteY126" fmla="*/ 317500 h 1273175"/>
              <a:gd name="connsiteX127" fmla="*/ 241301 w 1816101"/>
              <a:gd name="connsiteY127" fmla="*/ 342900 h 1273175"/>
              <a:gd name="connsiteX128" fmla="*/ 231776 w 1816101"/>
              <a:gd name="connsiteY128" fmla="*/ 358775 h 1273175"/>
              <a:gd name="connsiteX129" fmla="*/ 206376 w 1816101"/>
              <a:gd name="connsiteY129" fmla="*/ 368300 h 1273175"/>
              <a:gd name="connsiteX130" fmla="*/ 196851 w 1816101"/>
              <a:gd name="connsiteY130" fmla="*/ 377825 h 1273175"/>
              <a:gd name="connsiteX131" fmla="*/ 174626 w 1816101"/>
              <a:gd name="connsiteY131" fmla="*/ 390525 h 1273175"/>
              <a:gd name="connsiteX132" fmla="*/ 142876 w 1816101"/>
              <a:gd name="connsiteY132" fmla="*/ 384175 h 1273175"/>
              <a:gd name="connsiteX133" fmla="*/ 139701 w 1816101"/>
              <a:gd name="connsiteY133" fmla="*/ 374650 h 1273175"/>
              <a:gd name="connsiteX134" fmla="*/ 34926 w 1816101"/>
              <a:gd name="connsiteY134" fmla="*/ 441325 h 1273175"/>
              <a:gd name="connsiteX135" fmla="*/ 49214 w 1816101"/>
              <a:gd name="connsiteY135" fmla="*/ 423519 h 1273175"/>
              <a:gd name="connsiteX136" fmla="*/ 15876 w 1816101"/>
              <a:gd name="connsiteY136" fmla="*/ 463550 h 1273175"/>
              <a:gd name="connsiteX137" fmla="*/ 9526 w 1816101"/>
              <a:gd name="connsiteY137" fmla="*/ 473075 h 1273175"/>
              <a:gd name="connsiteX138" fmla="*/ 1 w 1816101"/>
              <a:gd name="connsiteY138" fmla="*/ 479425 h 1273175"/>
              <a:gd name="connsiteX139" fmla="*/ 9526 w 1816101"/>
              <a:gd name="connsiteY139" fmla="*/ 476250 h 1273175"/>
              <a:gd name="connsiteX140" fmla="*/ 15876 w 1816101"/>
              <a:gd name="connsiteY140" fmla="*/ 467345 h 1273175"/>
              <a:gd name="connsiteX141" fmla="*/ 76200 w 1816101"/>
              <a:gd name="connsiteY141" fmla="*/ 484432 h 1273175"/>
              <a:gd name="connsiteX142" fmla="*/ 131764 w 1816101"/>
              <a:gd name="connsiteY142" fmla="*/ 496511 h 1273175"/>
              <a:gd name="connsiteX143" fmla="*/ 161926 w 1816101"/>
              <a:gd name="connsiteY143" fmla="*/ 524431 h 1273175"/>
              <a:gd name="connsiteX144" fmla="*/ 234952 w 1816101"/>
              <a:gd name="connsiteY144" fmla="*/ 575265 h 1273175"/>
              <a:gd name="connsiteX145" fmla="*/ 231776 w 1816101"/>
              <a:gd name="connsiteY145" fmla="*/ 641350 h 1273175"/>
              <a:gd name="connsiteX146" fmla="*/ 257176 w 1816101"/>
              <a:gd name="connsiteY146" fmla="*/ 654050 h 1273175"/>
              <a:gd name="connsiteX147" fmla="*/ 263526 w 1816101"/>
              <a:gd name="connsiteY147" fmla="*/ 698500 h 1273175"/>
              <a:gd name="connsiteX148" fmla="*/ 381001 w 1816101"/>
              <a:gd name="connsiteY148" fmla="*/ 774700 h 1273175"/>
              <a:gd name="connsiteX149" fmla="*/ 431801 w 1816101"/>
              <a:gd name="connsiteY149" fmla="*/ 819150 h 1273175"/>
              <a:gd name="connsiteX150" fmla="*/ 415926 w 1816101"/>
              <a:gd name="connsiteY150" fmla="*/ 850900 h 1273175"/>
              <a:gd name="connsiteX151" fmla="*/ 447676 w 1816101"/>
              <a:gd name="connsiteY151" fmla="*/ 885825 h 1273175"/>
              <a:gd name="connsiteX152" fmla="*/ 441326 w 1816101"/>
              <a:gd name="connsiteY152" fmla="*/ 904875 h 1273175"/>
              <a:gd name="connsiteX153" fmla="*/ 463551 w 1816101"/>
              <a:gd name="connsiteY153" fmla="*/ 911225 h 1273175"/>
              <a:gd name="connsiteX154" fmla="*/ 485776 w 1816101"/>
              <a:gd name="connsiteY154" fmla="*/ 920750 h 1273175"/>
              <a:gd name="connsiteX155" fmla="*/ 533401 w 1816101"/>
              <a:gd name="connsiteY155" fmla="*/ 946150 h 1273175"/>
              <a:gd name="connsiteX156" fmla="*/ 555626 w 1816101"/>
              <a:gd name="connsiteY156" fmla="*/ 977900 h 1273175"/>
              <a:gd name="connsiteX157" fmla="*/ 561976 w 1816101"/>
              <a:gd name="connsiteY157" fmla="*/ 1009650 h 1273175"/>
              <a:gd name="connsiteX158" fmla="*/ 577851 w 1816101"/>
              <a:gd name="connsiteY158" fmla="*/ 1038225 h 1273175"/>
              <a:gd name="connsiteX159" fmla="*/ 604838 w 1816101"/>
              <a:gd name="connsiteY159" fmla="*/ 1062348 h 1273175"/>
              <a:gd name="connsiteX160" fmla="*/ 652466 w 1816101"/>
              <a:gd name="connsiteY160" fmla="*/ 1083297 h 1273175"/>
              <a:gd name="connsiteX0" fmla="*/ 681770 w 1818419"/>
              <a:gd name="connsiteY0" fmla="*/ 1076880 h 1273175"/>
              <a:gd name="connsiteX1" fmla="*/ 783370 w 1818419"/>
              <a:gd name="connsiteY1" fmla="*/ 1033607 h 1273175"/>
              <a:gd name="connsiteX2" fmla="*/ 710344 w 1818419"/>
              <a:gd name="connsiteY2" fmla="*/ 1126437 h 1273175"/>
              <a:gd name="connsiteX3" fmla="*/ 783370 w 1818419"/>
              <a:gd name="connsiteY3" fmla="*/ 1099726 h 1273175"/>
              <a:gd name="connsiteX4" fmla="*/ 737332 w 1818419"/>
              <a:gd name="connsiteY4" fmla="*/ 1069187 h 1273175"/>
              <a:gd name="connsiteX5" fmla="*/ 777019 w 1818419"/>
              <a:gd name="connsiteY5" fmla="*/ 1127125 h 1273175"/>
              <a:gd name="connsiteX6" fmla="*/ 799244 w 1818419"/>
              <a:gd name="connsiteY6" fmla="*/ 1130300 h 1273175"/>
              <a:gd name="connsiteX7" fmla="*/ 824644 w 1818419"/>
              <a:gd name="connsiteY7" fmla="*/ 1136650 h 1273175"/>
              <a:gd name="connsiteX8" fmla="*/ 859569 w 1818419"/>
              <a:gd name="connsiteY8" fmla="*/ 1152525 h 1273175"/>
              <a:gd name="connsiteX9" fmla="*/ 875444 w 1818419"/>
              <a:gd name="connsiteY9" fmla="*/ 1123950 h 1273175"/>
              <a:gd name="connsiteX10" fmla="*/ 888144 w 1818419"/>
              <a:gd name="connsiteY10" fmla="*/ 1104900 h 1273175"/>
              <a:gd name="connsiteX11" fmla="*/ 935769 w 1818419"/>
              <a:gd name="connsiteY11" fmla="*/ 1123950 h 1273175"/>
              <a:gd name="connsiteX12" fmla="*/ 935769 w 1818419"/>
              <a:gd name="connsiteY12" fmla="*/ 1139825 h 1273175"/>
              <a:gd name="connsiteX13" fmla="*/ 957994 w 1818419"/>
              <a:gd name="connsiteY13" fmla="*/ 1158875 h 1273175"/>
              <a:gd name="connsiteX14" fmla="*/ 970694 w 1818419"/>
              <a:gd name="connsiteY14" fmla="*/ 1181100 h 1273175"/>
              <a:gd name="connsiteX15" fmla="*/ 983394 w 1818419"/>
              <a:gd name="connsiteY15" fmla="*/ 1190625 h 1273175"/>
              <a:gd name="connsiteX16" fmla="*/ 999269 w 1818419"/>
              <a:gd name="connsiteY16" fmla="*/ 1203325 h 1273175"/>
              <a:gd name="connsiteX17" fmla="*/ 1027844 w 1818419"/>
              <a:gd name="connsiteY17" fmla="*/ 1216025 h 1273175"/>
              <a:gd name="connsiteX18" fmla="*/ 1043719 w 1818419"/>
              <a:gd name="connsiteY18" fmla="*/ 1222375 h 1273175"/>
              <a:gd name="connsiteX19" fmla="*/ 1053244 w 1818419"/>
              <a:gd name="connsiteY19" fmla="*/ 1228725 h 1273175"/>
              <a:gd name="connsiteX20" fmla="*/ 1053244 w 1818419"/>
              <a:gd name="connsiteY20" fmla="*/ 1254125 h 1273175"/>
              <a:gd name="connsiteX21" fmla="*/ 1075469 w 1818419"/>
              <a:gd name="connsiteY21" fmla="*/ 1250950 h 1273175"/>
              <a:gd name="connsiteX22" fmla="*/ 1094519 w 1818419"/>
              <a:gd name="connsiteY22" fmla="*/ 1270000 h 1273175"/>
              <a:gd name="connsiteX23" fmla="*/ 1116744 w 1818419"/>
              <a:gd name="connsiteY23" fmla="*/ 1241425 h 1273175"/>
              <a:gd name="connsiteX24" fmla="*/ 1135794 w 1818419"/>
              <a:gd name="connsiteY24" fmla="*/ 1225550 h 1273175"/>
              <a:gd name="connsiteX25" fmla="*/ 1164369 w 1818419"/>
              <a:gd name="connsiteY25" fmla="*/ 1238250 h 1273175"/>
              <a:gd name="connsiteX26" fmla="*/ 1186594 w 1818419"/>
              <a:gd name="connsiteY26" fmla="*/ 1244600 h 1273175"/>
              <a:gd name="connsiteX27" fmla="*/ 1227869 w 1818419"/>
              <a:gd name="connsiteY27" fmla="*/ 1235075 h 1273175"/>
              <a:gd name="connsiteX28" fmla="*/ 1285019 w 1818419"/>
              <a:gd name="connsiteY28" fmla="*/ 1273175 h 1273175"/>
              <a:gd name="connsiteX29" fmla="*/ 1304069 w 1818419"/>
              <a:gd name="connsiteY29" fmla="*/ 1228725 h 1273175"/>
              <a:gd name="connsiteX30" fmla="*/ 1348519 w 1818419"/>
              <a:gd name="connsiteY30" fmla="*/ 1231900 h 1273175"/>
              <a:gd name="connsiteX31" fmla="*/ 1361219 w 1818419"/>
              <a:gd name="connsiteY31" fmla="*/ 1228725 h 1273175"/>
              <a:gd name="connsiteX32" fmla="*/ 1392969 w 1818419"/>
              <a:gd name="connsiteY32" fmla="*/ 1219200 h 1273175"/>
              <a:gd name="connsiteX33" fmla="*/ 1392969 w 1818419"/>
              <a:gd name="connsiteY33" fmla="*/ 1219200 h 1273175"/>
              <a:gd name="connsiteX34" fmla="*/ 1392969 w 1818419"/>
              <a:gd name="connsiteY34" fmla="*/ 1219200 h 1273175"/>
              <a:gd name="connsiteX35" fmla="*/ 1450119 w 1818419"/>
              <a:gd name="connsiteY35" fmla="*/ 1228725 h 1273175"/>
              <a:gd name="connsiteX36" fmla="*/ 1462819 w 1818419"/>
              <a:gd name="connsiteY36" fmla="*/ 1231900 h 1273175"/>
              <a:gd name="connsiteX37" fmla="*/ 1472344 w 1818419"/>
              <a:gd name="connsiteY37" fmla="*/ 1225550 h 1273175"/>
              <a:gd name="connsiteX38" fmla="*/ 1500919 w 1818419"/>
              <a:gd name="connsiteY38" fmla="*/ 1203325 h 1273175"/>
              <a:gd name="connsiteX39" fmla="*/ 1523144 w 1818419"/>
              <a:gd name="connsiteY39" fmla="*/ 1174750 h 1273175"/>
              <a:gd name="connsiteX40" fmla="*/ 1618394 w 1818419"/>
              <a:gd name="connsiteY40" fmla="*/ 1073150 h 1273175"/>
              <a:gd name="connsiteX41" fmla="*/ 1639825 w 1818419"/>
              <a:gd name="connsiteY41" fmla="*/ 1095375 h 1273175"/>
              <a:gd name="connsiteX42" fmla="*/ 1680306 w 1818419"/>
              <a:gd name="connsiteY42" fmla="*/ 1066800 h 1273175"/>
              <a:gd name="connsiteX43" fmla="*/ 1710469 w 1818419"/>
              <a:gd name="connsiteY43" fmla="*/ 1075532 h 1273175"/>
              <a:gd name="connsiteX44" fmla="*/ 1744599 w 1818419"/>
              <a:gd name="connsiteY44" fmla="*/ 1069975 h 1273175"/>
              <a:gd name="connsiteX45" fmla="*/ 1750156 w 1818419"/>
              <a:gd name="connsiteY45" fmla="*/ 1077119 h 1273175"/>
              <a:gd name="connsiteX46" fmla="*/ 1766032 w 1818419"/>
              <a:gd name="connsiteY46" fmla="*/ 1061244 h 1273175"/>
              <a:gd name="connsiteX47" fmla="*/ 1766031 w 1818419"/>
              <a:gd name="connsiteY47" fmla="*/ 1077913 h 1273175"/>
              <a:gd name="connsiteX48" fmla="*/ 1764444 w 1818419"/>
              <a:gd name="connsiteY48" fmla="*/ 1082675 h 1273175"/>
              <a:gd name="connsiteX49" fmla="*/ 1764444 w 1818419"/>
              <a:gd name="connsiteY49" fmla="*/ 1082675 h 1273175"/>
              <a:gd name="connsiteX50" fmla="*/ 1802544 w 1818419"/>
              <a:gd name="connsiteY50" fmla="*/ 1092200 h 1273175"/>
              <a:gd name="connsiteX51" fmla="*/ 1818419 w 1818419"/>
              <a:gd name="connsiteY51" fmla="*/ 1092200 h 1273175"/>
              <a:gd name="connsiteX52" fmla="*/ 1818419 w 1818419"/>
              <a:gd name="connsiteY52" fmla="*/ 1076325 h 1273175"/>
              <a:gd name="connsiteX53" fmla="*/ 1805719 w 1818419"/>
              <a:gd name="connsiteY53" fmla="*/ 1060450 h 1273175"/>
              <a:gd name="connsiteX54" fmla="*/ 1789844 w 1818419"/>
              <a:gd name="connsiteY54" fmla="*/ 1044575 h 1273175"/>
              <a:gd name="connsiteX55" fmla="*/ 1796194 w 1818419"/>
              <a:gd name="connsiteY55" fmla="*/ 1028700 h 1273175"/>
              <a:gd name="connsiteX56" fmla="*/ 1802544 w 1818419"/>
              <a:gd name="connsiteY56" fmla="*/ 1009650 h 1273175"/>
              <a:gd name="connsiteX57" fmla="*/ 1802544 w 1818419"/>
              <a:gd name="connsiteY57" fmla="*/ 990600 h 1273175"/>
              <a:gd name="connsiteX58" fmla="*/ 1783494 w 1818419"/>
              <a:gd name="connsiteY58" fmla="*/ 984250 h 1273175"/>
              <a:gd name="connsiteX59" fmla="*/ 1764444 w 1818419"/>
              <a:gd name="connsiteY59" fmla="*/ 977900 h 1273175"/>
              <a:gd name="connsiteX60" fmla="*/ 1739044 w 1818419"/>
              <a:gd name="connsiteY60" fmla="*/ 968375 h 1273175"/>
              <a:gd name="connsiteX61" fmla="*/ 1729519 w 1818419"/>
              <a:gd name="connsiteY61" fmla="*/ 990600 h 1273175"/>
              <a:gd name="connsiteX62" fmla="*/ 1719994 w 1818419"/>
              <a:gd name="connsiteY62" fmla="*/ 962025 h 1273175"/>
              <a:gd name="connsiteX63" fmla="*/ 1694594 w 1818419"/>
              <a:gd name="connsiteY63" fmla="*/ 936625 h 1273175"/>
              <a:gd name="connsiteX64" fmla="*/ 1685069 w 1818419"/>
              <a:gd name="connsiteY64" fmla="*/ 920750 h 1273175"/>
              <a:gd name="connsiteX65" fmla="*/ 1678719 w 1818419"/>
              <a:gd name="connsiteY65" fmla="*/ 889000 h 1273175"/>
              <a:gd name="connsiteX66" fmla="*/ 1656494 w 1818419"/>
              <a:gd name="connsiteY66" fmla="*/ 828675 h 1273175"/>
              <a:gd name="connsiteX67" fmla="*/ 1618394 w 1818419"/>
              <a:gd name="connsiteY67" fmla="*/ 787400 h 1273175"/>
              <a:gd name="connsiteX68" fmla="*/ 1577119 w 1818419"/>
              <a:gd name="connsiteY68" fmla="*/ 746125 h 1273175"/>
              <a:gd name="connsiteX69" fmla="*/ 1529494 w 1818419"/>
              <a:gd name="connsiteY69" fmla="*/ 685800 h 1273175"/>
              <a:gd name="connsiteX70" fmla="*/ 1481869 w 1818419"/>
              <a:gd name="connsiteY70" fmla="*/ 644525 h 1273175"/>
              <a:gd name="connsiteX71" fmla="*/ 1383444 w 1818419"/>
              <a:gd name="connsiteY71" fmla="*/ 625475 h 1273175"/>
              <a:gd name="connsiteX72" fmla="*/ 1399319 w 1818419"/>
              <a:gd name="connsiteY72" fmla="*/ 584200 h 1273175"/>
              <a:gd name="connsiteX73" fmla="*/ 1402494 w 1818419"/>
              <a:gd name="connsiteY73" fmla="*/ 568325 h 1273175"/>
              <a:gd name="connsiteX74" fmla="*/ 1402494 w 1818419"/>
              <a:gd name="connsiteY74" fmla="*/ 536575 h 1273175"/>
              <a:gd name="connsiteX75" fmla="*/ 1485044 w 1818419"/>
              <a:gd name="connsiteY75" fmla="*/ 536575 h 1273175"/>
              <a:gd name="connsiteX76" fmla="*/ 1500919 w 1818419"/>
              <a:gd name="connsiteY76" fmla="*/ 549275 h 1273175"/>
              <a:gd name="connsiteX77" fmla="*/ 1542194 w 1818419"/>
              <a:gd name="connsiteY77" fmla="*/ 514350 h 1273175"/>
              <a:gd name="connsiteX78" fmla="*/ 1532669 w 1818419"/>
              <a:gd name="connsiteY78" fmla="*/ 409575 h 1273175"/>
              <a:gd name="connsiteX79" fmla="*/ 1535844 w 1818419"/>
              <a:gd name="connsiteY79" fmla="*/ 381000 h 1273175"/>
              <a:gd name="connsiteX80" fmla="*/ 1491394 w 1818419"/>
              <a:gd name="connsiteY80" fmla="*/ 390525 h 1273175"/>
              <a:gd name="connsiteX81" fmla="*/ 1472344 w 1818419"/>
              <a:gd name="connsiteY81" fmla="*/ 365125 h 1273175"/>
              <a:gd name="connsiteX82" fmla="*/ 1491394 w 1818419"/>
              <a:gd name="connsiteY82" fmla="*/ 339725 h 1273175"/>
              <a:gd name="connsiteX83" fmla="*/ 1491394 w 1818419"/>
              <a:gd name="connsiteY83" fmla="*/ 304800 h 1273175"/>
              <a:gd name="connsiteX84" fmla="*/ 1488219 w 1818419"/>
              <a:gd name="connsiteY84" fmla="*/ 282575 h 1273175"/>
              <a:gd name="connsiteX85" fmla="*/ 1465994 w 1818419"/>
              <a:gd name="connsiteY85" fmla="*/ 269875 h 1273175"/>
              <a:gd name="connsiteX86" fmla="*/ 1456469 w 1818419"/>
              <a:gd name="connsiteY86" fmla="*/ 254000 h 1273175"/>
              <a:gd name="connsiteX87" fmla="*/ 1443769 w 1818419"/>
              <a:gd name="connsiteY87" fmla="*/ 241300 h 1273175"/>
              <a:gd name="connsiteX88" fmla="*/ 1421544 w 1818419"/>
              <a:gd name="connsiteY88" fmla="*/ 219075 h 1273175"/>
              <a:gd name="connsiteX89" fmla="*/ 1389794 w 1818419"/>
              <a:gd name="connsiteY89" fmla="*/ 212725 h 1273175"/>
              <a:gd name="connsiteX90" fmla="*/ 1383444 w 1818419"/>
              <a:gd name="connsiteY90" fmla="*/ 193675 h 1273175"/>
              <a:gd name="connsiteX91" fmla="*/ 1383444 w 1818419"/>
              <a:gd name="connsiteY91" fmla="*/ 149225 h 1273175"/>
              <a:gd name="connsiteX92" fmla="*/ 1380269 w 1818419"/>
              <a:gd name="connsiteY92" fmla="*/ 69850 h 1273175"/>
              <a:gd name="connsiteX93" fmla="*/ 1370744 w 1818419"/>
              <a:gd name="connsiteY93" fmla="*/ 12700 h 1273175"/>
              <a:gd name="connsiteX94" fmla="*/ 1364394 w 1818419"/>
              <a:gd name="connsiteY94" fmla="*/ 0 h 1273175"/>
              <a:gd name="connsiteX95" fmla="*/ 1345344 w 1818419"/>
              <a:gd name="connsiteY95" fmla="*/ 0 h 1273175"/>
              <a:gd name="connsiteX96" fmla="*/ 1342169 w 1818419"/>
              <a:gd name="connsiteY96" fmla="*/ 9525 h 1273175"/>
              <a:gd name="connsiteX97" fmla="*/ 1338994 w 1818419"/>
              <a:gd name="connsiteY97" fmla="*/ 34925 h 1273175"/>
              <a:gd name="connsiteX98" fmla="*/ 1297719 w 1818419"/>
              <a:gd name="connsiteY98" fmla="*/ 44450 h 1273175"/>
              <a:gd name="connsiteX99" fmla="*/ 1291369 w 1818419"/>
              <a:gd name="connsiteY99" fmla="*/ 47625 h 1273175"/>
              <a:gd name="connsiteX100" fmla="*/ 1304069 w 1818419"/>
              <a:gd name="connsiteY100" fmla="*/ 171450 h 1273175"/>
              <a:gd name="connsiteX101" fmla="*/ 1269144 w 1818419"/>
              <a:gd name="connsiteY101" fmla="*/ 219075 h 1273175"/>
              <a:gd name="connsiteX102" fmla="*/ 1240569 w 1818419"/>
              <a:gd name="connsiteY102" fmla="*/ 241300 h 1273175"/>
              <a:gd name="connsiteX103" fmla="*/ 1158019 w 1818419"/>
              <a:gd name="connsiteY103" fmla="*/ 336550 h 1273175"/>
              <a:gd name="connsiteX104" fmla="*/ 1135794 w 1818419"/>
              <a:gd name="connsiteY104" fmla="*/ 361950 h 1273175"/>
              <a:gd name="connsiteX105" fmla="*/ 1053244 w 1818419"/>
              <a:gd name="connsiteY105" fmla="*/ 381000 h 1273175"/>
              <a:gd name="connsiteX106" fmla="*/ 948469 w 1818419"/>
              <a:gd name="connsiteY106" fmla="*/ 301625 h 1273175"/>
              <a:gd name="connsiteX107" fmla="*/ 919894 w 1818419"/>
              <a:gd name="connsiteY107" fmla="*/ 320675 h 1273175"/>
              <a:gd name="connsiteX108" fmla="*/ 862744 w 1818419"/>
              <a:gd name="connsiteY108" fmla="*/ 333375 h 1273175"/>
              <a:gd name="connsiteX109" fmla="*/ 869094 w 1818419"/>
              <a:gd name="connsiteY109" fmla="*/ 371475 h 1273175"/>
              <a:gd name="connsiteX110" fmla="*/ 770669 w 1818419"/>
              <a:gd name="connsiteY110" fmla="*/ 441325 h 1273175"/>
              <a:gd name="connsiteX111" fmla="*/ 726219 w 1818419"/>
              <a:gd name="connsiteY111" fmla="*/ 450850 h 1273175"/>
              <a:gd name="connsiteX112" fmla="*/ 681769 w 1818419"/>
              <a:gd name="connsiteY112" fmla="*/ 434975 h 1273175"/>
              <a:gd name="connsiteX113" fmla="*/ 643669 w 1818419"/>
              <a:gd name="connsiteY113" fmla="*/ 425450 h 1273175"/>
              <a:gd name="connsiteX114" fmla="*/ 592869 w 1818419"/>
              <a:gd name="connsiteY114" fmla="*/ 409575 h 1273175"/>
              <a:gd name="connsiteX115" fmla="*/ 545244 w 1818419"/>
              <a:gd name="connsiteY115" fmla="*/ 400050 h 1273175"/>
              <a:gd name="connsiteX116" fmla="*/ 510319 w 1818419"/>
              <a:gd name="connsiteY116" fmla="*/ 400050 h 1273175"/>
              <a:gd name="connsiteX117" fmla="*/ 488094 w 1818419"/>
              <a:gd name="connsiteY117" fmla="*/ 415925 h 1273175"/>
              <a:gd name="connsiteX118" fmla="*/ 453169 w 1818419"/>
              <a:gd name="connsiteY118" fmla="*/ 419100 h 1273175"/>
              <a:gd name="connsiteX119" fmla="*/ 430944 w 1818419"/>
              <a:gd name="connsiteY119" fmla="*/ 419100 h 1273175"/>
              <a:gd name="connsiteX120" fmla="*/ 415069 w 1818419"/>
              <a:gd name="connsiteY120" fmla="*/ 400050 h 1273175"/>
              <a:gd name="connsiteX121" fmla="*/ 383319 w 1818419"/>
              <a:gd name="connsiteY121" fmla="*/ 355600 h 1273175"/>
              <a:gd name="connsiteX122" fmla="*/ 361094 w 1818419"/>
              <a:gd name="connsiteY122" fmla="*/ 330200 h 1273175"/>
              <a:gd name="connsiteX123" fmla="*/ 348394 w 1818419"/>
              <a:gd name="connsiteY123" fmla="*/ 307975 h 1273175"/>
              <a:gd name="connsiteX124" fmla="*/ 335694 w 1818419"/>
              <a:gd name="connsiteY124" fmla="*/ 288925 h 1273175"/>
              <a:gd name="connsiteX125" fmla="*/ 259494 w 1818419"/>
              <a:gd name="connsiteY125" fmla="*/ 307975 h 1273175"/>
              <a:gd name="connsiteX126" fmla="*/ 243619 w 1818419"/>
              <a:gd name="connsiteY126" fmla="*/ 317500 h 1273175"/>
              <a:gd name="connsiteX127" fmla="*/ 243619 w 1818419"/>
              <a:gd name="connsiteY127" fmla="*/ 342900 h 1273175"/>
              <a:gd name="connsiteX128" fmla="*/ 234094 w 1818419"/>
              <a:gd name="connsiteY128" fmla="*/ 358775 h 1273175"/>
              <a:gd name="connsiteX129" fmla="*/ 208694 w 1818419"/>
              <a:gd name="connsiteY129" fmla="*/ 368300 h 1273175"/>
              <a:gd name="connsiteX130" fmla="*/ 199169 w 1818419"/>
              <a:gd name="connsiteY130" fmla="*/ 377825 h 1273175"/>
              <a:gd name="connsiteX131" fmla="*/ 176944 w 1818419"/>
              <a:gd name="connsiteY131" fmla="*/ 390525 h 1273175"/>
              <a:gd name="connsiteX132" fmla="*/ 145194 w 1818419"/>
              <a:gd name="connsiteY132" fmla="*/ 384175 h 1273175"/>
              <a:gd name="connsiteX133" fmla="*/ 142019 w 1818419"/>
              <a:gd name="connsiteY133" fmla="*/ 374650 h 1273175"/>
              <a:gd name="connsiteX134" fmla="*/ 37244 w 1818419"/>
              <a:gd name="connsiteY134" fmla="*/ 441325 h 1273175"/>
              <a:gd name="connsiteX135" fmla="*/ 51532 w 1818419"/>
              <a:gd name="connsiteY135" fmla="*/ 423519 h 1273175"/>
              <a:gd name="connsiteX136" fmla="*/ 18194 w 1818419"/>
              <a:gd name="connsiteY136" fmla="*/ 463550 h 1273175"/>
              <a:gd name="connsiteX137" fmla="*/ 11844 w 1818419"/>
              <a:gd name="connsiteY137" fmla="*/ 473075 h 1273175"/>
              <a:gd name="connsiteX138" fmla="*/ 2319 w 1818419"/>
              <a:gd name="connsiteY138" fmla="*/ 479425 h 1273175"/>
              <a:gd name="connsiteX139" fmla="*/ 59468 w 1818419"/>
              <a:gd name="connsiteY139" fmla="*/ 462896 h 1273175"/>
              <a:gd name="connsiteX140" fmla="*/ 18194 w 1818419"/>
              <a:gd name="connsiteY140" fmla="*/ 467345 h 1273175"/>
              <a:gd name="connsiteX141" fmla="*/ 78518 w 1818419"/>
              <a:gd name="connsiteY141" fmla="*/ 484432 h 1273175"/>
              <a:gd name="connsiteX142" fmla="*/ 134082 w 1818419"/>
              <a:gd name="connsiteY142" fmla="*/ 496511 h 1273175"/>
              <a:gd name="connsiteX143" fmla="*/ 164244 w 1818419"/>
              <a:gd name="connsiteY143" fmla="*/ 524431 h 1273175"/>
              <a:gd name="connsiteX144" fmla="*/ 237270 w 1818419"/>
              <a:gd name="connsiteY144" fmla="*/ 575265 h 1273175"/>
              <a:gd name="connsiteX145" fmla="*/ 234094 w 1818419"/>
              <a:gd name="connsiteY145" fmla="*/ 641350 h 1273175"/>
              <a:gd name="connsiteX146" fmla="*/ 259494 w 1818419"/>
              <a:gd name="connsiteY146" fmla="*/ 654050 h 1273175"/>
              <a:gd name="connsiteX147" fmla="*/ 265844 w 1818419"/>
              <a:gd name="connsiteY147" fmla="*/ 698500 h 1273175"/>
              <a:gd name="connsiteX148" fmla="*/ 383319 w 1818419"/>
              <a:gd name="connsiteY148" fmla="*/ 774700 h 1273175"/>
              <a:gd name="connsiteX149" fmla="*/ 434119 w 1818419"/>
              <a:gd name="connsiteY149" fmla="*/ 819150 h 1273175"/>
              <a:gd name="connsiteX150" fmla="*/ 418244 w 1818419"/>
              <a:gd name="connsiteY150" fmla="*/ 850900 h 1273175"/>
              <a:gd name="connsiteX151" fmla="*/ 449994 w 1818419"/>
              <a:gd name="connsiteY151" fmla="*/ 885825 h 1273175"/>
              <a:gd name="connsiteX152" fmla="*/ 443644 w 1818419"/>
              <a:gd name="connsiteY152" fmla="*/ 904875 h 1273175"/>
              <a:gd name="connsiteX153" fmla="*/ 465869 w 1818419"/>
              <a:gd name="connsiteY153" fmla="*/ 911225 h 1273175"/>
              <a:gd name="connsiteX154" fmla="*/ 488094 w 1818419"/>
              <a:gd name="connsiteY154" fmla="*/ 920750 h 1273175"/>
              <a:gd name="connsiteX155" fmla="*/ 535719 w 1818419"/>
              <a:gd name="connsiteY155" fmla="*/ 946150 h 1273175"/>
              <a:gd name="connsiteX156" fmla="*/ 557944 w 1818419"/>
              <a:gd name="connsiteY156" fmla="*/ 977900 h 1273175"/>
              <a:gd name="connsiteX157" fmla="*/ 564294 w 1818419"/>
              <a:gd name="connsiteY157" fmla="*/ 1009650 h 1273175"/>
              <a:gd name="connsiteX158" fmla="*/ 580169 w 1818419"/>
              <a:gd name="connsiteY158" fmla="*/ 1038225 h 1273175"/>
              <a:gd name="connsiteX159" fmla="*/ 607156 w 1818419"/>
              <a:gd name="connsiteY159" fmla="*/ 1062348 h 1273175"/>
              <a:gd name="connsiteX160" fmla="*/ 654784 w 1818419"/>
              <a:gd name="connsiteY160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74512 w 1809487"/>
              <a:gd name="connsiteY71" fmla="*/ 625475 h 1273175"/>
              <a:gd name="connsiteX72" fmla="*/ 1390387 w 1809487"/>
              <a:gd name="connsiteY72" fmla="*/ 584200 h 1273175"/>
              <a:gd name="connsiteX73" fmla="*/ 1393562 w 1809487"/>
              <a:gd name="connsiteY73" fmla="*/ 568325 h 1273175"/>
              <a:gd name="connsiteX74" fmla="*/ 1393562 w 1809487"/>
              <a:gd name="connsiteY74" fmla="*/ 536575 h 1273175"/>
              <a:gd name="connsiteX75" fmla="*/ 1476112 w 1809487"/>
              <a:gd name="connsiteY75" fmla="*/ 536575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93562 w 1809487"/>
              <a:gd name="connsiteY73" fmla="*/ 568325 h 1273175"/>
              <a:gd name="connsiteX74" fmla="*/ 1393562 w 1809487"/>
              <a:gd name="connsiteY74" fmla="*/ 536575 h 1273175"/>
              <a:gd name="connsiteX75" fmla="*/ 1476112 w 1809487"/>
              <a:gd name="connsiteY75" fmla="*/ 536575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3562 w 1809487"/>
              <a:gd name="connsiteY74" fmla="*/ 536575 h 1273175"/>
              <a:gd name="connsiteX75" fmla="*/ 1476112 w 1809487"/>
              <a:gd name="connsiteY75" fmla="*/ 536575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76112 w 1809487"/>
              <a:gd name="connsiteY75" fmla="*/ 536575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90399 w 1809487"/>
              <a:gd name="connsiteY39" fmla="*/ 1143588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90399 w 1809487"/>
              <a:gd name="connsiteY39" fmla="*/ 1143588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323711 w 1809487"/>
              <a:gd name="connsiteY100" fmla="*/ 151355 h 1273175"/>
              <a:gd name="connsiteX101" fmla="*/ 1295137 w 1809487"/>
              <a:gd name="connsiteY101" fmla="*/ 171450 h 1273175"/>
              <a:gd name="connsiteX102" fmla="*/ 1260212 w 1809487"/>
              <a:gd name="connsiteY102" fmla="*/ 219075 h 1273175"/>
              <a:gd name="connsiteX103" fmla="*/ 1231637 w 1809487"/>
              <a:gd name="connsiteY103" fmla="*/ 241300 h 1273175"/>
              <a:gd name="connsiteX104" fmla="*/ 1149087 w 1809487"/>
              <a:gd name="connsiteY104" fmla="*/ 336550 h 1273175"/>
              <a:gd name="connsiteX105" fmla="*/ 1126862 w 1809487"/>
              <a:gd name="connsiteY105" fmla="*/ 361950 h 1273175"/>
              <a:gd name="connsiteX106" fmla="*/ 1044312 w 1809487"/>
              <a:gd name="connsiteY106" fmla="*/ 381000 h 1273175"/>
              <a:gd name="connsiteX107" fmla="*/ 939537 w 1809487"/>
              <a:gd name="connsiteY107" fmla="*/ 301625 h 1273175"/>
              <a:gd name="connsiteX108" fmla="*/ 910962 w 1809487"/>
              <a:gd name="connsiteY108" fmla="*/ 320675 h 1273175"/>
              <a:gd name="connsiteX109" fmla="*/ 853812 w 1809487"/>
              <a:gd name="connsiteY109" fmla="*/ 333375 h 1273175"/>
              <a:gd name="connsiteX110" fmla="*/ 860162 w 1809487"/>
              <a:gd name="connsiteY110" fmla="*/ 371475 h 1273175"/>
              <a:gd name="connsiteX111" fmla="*/ 761737 w 1809487"/>
              <a:gd name="connsiteY111" fmla="*/ 441325 h 1273175"/>
              <a:gd name="connsiteX112" fmla="*/ 717287 w 1809487"/>
              <a:gd name="connsiteY112" fmla="*/ 450850 h 1273175"/>
              <a:gd name="connsiteX113" fmla="*/ 672837 w 1809487"/>
              <a:gd name="connsiteY113" fmla="*/ 434975 h 1273175"/>
              <a:gd name="connsiteX114" fmla="*/ 634737 w 1809487"/>
              <a:gd name="connsiteY114" fmla="*/ 425450 h 1273175"/>
              <a:gd name="connsiteX115" fmla="*/ 583937 w 1809487"/>
              <a:gd name="connsiteY115" fmla="*/ 409575 h 1273175"/>
              <a:gd name="connsiteX116" fmla="*/ 536312 w 1809487"/>
              <a:gd name="connsiteY116" fmla="*/ 400050 h 1273175"/>
              <a:gd name="connsiteX117" fmla="*/ 501387 w 1809487"/>
              <a:gd name="connsiteY117" fmla="*/ 400050 h 1273175"/>
              <a:gd name="connsiteX118" fmla="*/ 479162 w 1809487"/>
              <a:gd name="connsiteY118" fmla="*/ 415925 h 1273175"/>
              <a:gd name="connsiteX119" fmla="*/ 444237 w 1809487"/>
              <a:gd name="connsiteY119" fmla="*/ 419100 h 1273175"/>
              <a:gd name="connsiteX120" fmla="*/ 422012 w 1809487"/>
              <a:gd name="connsiteY120" fmla="*/ 419100 h 1273175"/>
              <a:gd name="connsiteX121" fmla="*/ 406137 w 1809487"/>
              <a:gd name="connsiteY121" fmla="*/ 400050 h 1273175"/>
              <a:gd name="connsiteX122" fmla="*/ 374387 w 1809487"/>
              <a:gd name="connsiteY122" fmla="*/ 355600 h 1273175"/>
              <a:gd name="connsiteX123" fmla="*/ 352162 w 1809487"/>
              <a:gd name="connsiteY123" fmla="*/ 330200 h 1273175"/>
              <a:gd name="connsiteX124" fmla="*/ 339462 w 1809487"/>
              <a:gd name="connsiteY124" fmla="*/ 307975 h 1273175"/>
              <a:gd name="connsiteX125" fmla="*/ 326762 w 1809487"/>
              <a:gd name="connsiteY125" fmla="*/ 288925 h 1273175"/>
              <a:gd name="connsiteX126" fmla="*/ 250562 w 1809487"/>
              <a:gd name="connsiteY126" fmla="*/ 307975 h 1273175"/>
              <a:gd name="connsiteX127" fmla="*/ 234687 w 1809487"/>
              <a:gd name="connsiteY127" fmla="*/ 317500 h 1273175"/>
              <a:gd name="connsiteX128" fmla="*/ 234687 w 1809487"/>
              <a:gd name="connsiteY128" fmla="*/ 342900 h 1273175"/>
              <a:gd name="connsiteX129" fmla="*/ 225162 w 1809487"/>
              <a:gd name="connsiteY129" fmla="*/ 358775 h 1273175"/>
              <a:gd name="connsiteX130" fmla="*/ 199762 w 1809487"/>
              <a:gd name="connsiteY130" fmla="*/ 368300 h 1273175"/>
              <a:gd name="connsiteX131" fmla="*/ 190237 w 1809487"/>
              <a:gd name="connsiteY131" fmla="*/ 377825 h 1273175"/>
              <a:gd name="connsiteX132" fmla="*/ 168012 w 1809487"/>
              <a:gd name="connsiteY132" fmla="*/ 390525 h 1273175"/>
              <a:gd name="connsiteX133" fmla="*/ 136262 w 1809487"/>
              <a:gd name="connsiteY133" fmla="*/ 384175 h 1273175"/>
              <a:gd name="connsiteX134" fmla="*/ 133087 w 1809487"/>
              <a:gd name="connsiteY134" fmla="*/ 374650 h 1273175"/>
              <a:gd name="connsiteX135" fmla="*/ 28312 w 1809487"/>
              <a:gd name="connsiteY135" fmla="*/ 441325 h 1273175"/>
              <a:gd name="connsiteX136" fmla="*/ 42600 w 1809487"/>
              <a:gd name="connsiteY136" fmla="*/ 423519 h 1273175"/>
              <a:gd name="connsiteX137" fmla="*/ 9262 w 1809487"/>
              <a:gd name="connsiteY137" fmla="*/ 463550 h 1273175"/>
              <a:gd name="connsiteX138" fmla="*/ 2912 w 1809487"/>
              <a:gd name="connsiteY138" fmla="*/ 473075 h 1273175"/>
              <a:gd name="connsiteX139" fmla="*/ 50536 w 1809487"/>
              <a:gd name="connsiteY139" fmla="*/ 462896 h 1273175"/>
              <a:gd name="connsiteX140" fmla="*/ 9262 w 1809487"/>
              <a:gd name="connsiteY140" fmla="*/ 467345 h 1273175"/>
              <a:gd name="connsiteX141" fmla="*/ 69586 w 1809487"/>
              <a:gd name="connsiteY141" fmla="*/ 484432 h 1273175"/>
              <a:gd name="connsiteX142" fmla="*/ 125150 w 1809487"/>
              <a:gd name="connsiteY142" fmla="*/ 496511 h 1273175"/>
              <a:gd name="connsiteX143" fmla="*/ 155312 w 1809487"/>
              <a:gd name="connsiteY143" fmla="*/ 524431 h 1273175"/>
              <a:gd name="connsiteX144" fmla="*/ 228338 w 1809487"/>
              <a:gd name="connsiteY144" fmla="*/ 575265 h 1273175"/>
              <a:gd name="connsiteX145" fmla="*/ 225162 w 1809487"/>
              <a:gd name="connsiteY145" fmla="*/ 641350 h 1273175"/>
              <a:gd name="connsiteX146" fmla="*/ 250562 w 1809487"/>
              <a:gd name="connsiteY146" fmla="*/ 654050 h 1273175"/>
              <a:gd name="connsiteX147" fmla="*/ 256912 w 1809487"/>
              <a:gd name="connsiteY147" fmla="*/ 698500 h 1273175"/>
              <a:gd name="connsiteX148" fmla="*/ 374387 w 1809487"/>
              <a:gd name="connsiteY148" fmla="*/ 774700 h 1273175"/>
              <a:gd name="connsiteX149" fmla="*/ 425187 w 1809487"/>
              <a:gd name="connsiteY149" fmla="*/ 819150 h 1273175"/>
              <a:gd name="connsiteX150" fmla="*/ 409312 w 1809487"/>
              <a:gd name="connsiteY150" fmla="*/ 850900 h 1273175"/>
              <a:gd name="connsiteX151" fmla="*/ 441062 w 1809487"/>
              <a:gd name="connsiteY151" fmla="*/ 885825 h 1273175"/>
              <a:gd name="connsiteX152" fmla="*/ 434712 w 1809487"/>
              <a:gd name="connsiteY152" fmla="*/ 904875 h 1273175"/>
              <a:gd name="connsiteX153" fmla="*/ 456937 w 1809487"/>
              <a:gd name="connsiteY153" fmla="*/ 911225 h 1273175"/>
              <a:gd name="connsiteX154" fmla="*/ 479162 w 1809487"/>
              <a:gd name="connsiteY154" fmla="*/ 920750 h 1273175"/>
              <a:gd name="connsiteX155" fmla="*/ 526787 w 1809487"/>
              <a:gd name="connsiteY155" fmla="*/ 946150 h 1273175"/>
              <a:gd name="connsiteX156" fmla="*/ 549012 w 1809487"/>
              <a:gd name="connsiteY156" fmla="*/ 977900 h 1273175"/>
              <a:gd name="connsiteX157" fmla="*/ 555362 w 1809487"/>
              <a:gd name="connsiteY157" fmla="*/ 1009650 h 1273175"/>
              <a:gd name="connsiteX158" fmla="*/ 571237 w 1809487"/>
              <a:gd name="connsiteY158" fmla="*/ 1038225 h 1273175"/>
              <a:gd name="connsiteX159" fmla="*/ 598224 w 1809487"/>
              <a:gd name="connsiteY159" fmla="*/ 1062348 h 1273175"/>
              <a:gd name="connsiteX160" fmla="*/ 645852 w 1809487"/>
              <a:gd name="connsiteY160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295137 w 1809487"/>
              <a:gd name="connsiteY101" fmla="*/ 171450 h 1273175"/>
              <a:gd name="connsiteX102" fmla="*/ 1260212 w 1809487"/>
              <a:gd name="connsiteY102" fmla="*/ 219075 h 1273175"/>
              <a:gd name="connsiteX103" fmla="*/ 1231637 w 1809487"/>
              <a:gd name="connsiteY103" fmla="*/ 241300 h 1273175"/>
              <a:gd name="connsiteX104" fmla="*/ 1149087 w 1809487"/>
              <a:gd name="connsiteY104" fmla="*/ 336550 h 1273175"/>
              <a:gd name="connsiteX105" fmla="*/ 1126862 w 1809487"/>
              <a:gd name="connsiteY105" fmla="*/ 361950 h 1273175"/>
              <a:gd name="connsiteX106" fmla="*/ 1044312 w 1809487"/>
              <a:gd name="connsiteY106" fmla="*/ 381000 h 1273175"/>
              <a:gd name="connsiteX107" fmla="*/ 939537 w 1809487"/>
              <a:gd name="connsiteY107" fmla="*/ 301625 h 1273175"/>
              <a:gd name="connsiteX108" fmla="*/ 910962 w 1809487"/>
              <a:gd name="connsiteY108" fmla="*/ 320675 h 1273175"/>
              <a:gd name="connsiteX109" fmla="*/ 853812 w 1809487"/>
              <a:gd name="connsiteY109" fmla="*/ 333375 h 1273175"/>
              <a:gd name="connsiteX110" fmla="*/ 860162 w 1809487"/>
              <a:gd name="connsiteY110" fmla="*/ 371475 h 1273175"/>
              <a:gd name="connsiteX111" fmla="*/ 761737 w 1809487"/>
              <a:gd name="connsiteY111" fmla="*/ 441325 h 1273175"/>
              <a:gd name="connsiteX112" fmla="*/ 717287 w 1809487"/>
              <a:gd name="connsiteY112" fmla="*/ 450850 h 1273175"/>
              <a:gd name="connsiteX113" fmla="*/ 672837 w 1809487"/>
              <a:gd name="connsiteY113" fmla="*/ 434975 h 1273175"/>
              <a:gd name="connsiteX114" fmla="*/ 634737 w 1809487"/>
              <a:gd name="connsiteY114" fmla="*/ 425450 h 1273175"/>
              <a:gd name="connsiteX115" fmla="*/ 583937 w 1809487"/>
              <a:gd name="connsiteY115" fmla="*/ 409575 h 1273175"/>
              <a:gd name="connsiteX116" fmla="*/ 536312 w 1809487"/>
              <a:gd name="connsiteY116" fmla="*/ 400050 h 1273175"/>
              <a:gd name="connsiteX117" fmla="*/ 501387 w 1809487"/>
              <a:gd name="connsiteY117" fmla="*/ 400050 h 1273175"/>
              <a:gd name="connsiteX118" fmla="*/ 479162 w 1809487"/>
              <a:gd name="connsiteY118" fmla="*/ 415925 h 1273175"/>
              <a:gd name="connsiteX119" fmla="*/ 444237 w 1809487"/>
              <a:gd name="connsiteY119" fmla="*/ 419100 h 1273175"/>
              <a:gd name="connsiteX120" fmla="*/ 422012 w 1809487"/>
              <a:gd name="connsiteY120" fmla="*/ 419100 h 1273175"/>
              <a:gd name="connsiteX121" fmla="*/ 406137 w 1809487"/>
              <a:gd name="connsiteY121" fmla="*/ 400050 h 1273175"/>
              <a:gd name="connsiteX122" fmla="*/ 374387 w 1809487"/>
              <a:gd name="connsiteY122" fmla="*/ 355600 h 1273175"/>
              <a:gd name="connsiteX123" fmla="*/ 352162 w 1809487"/>
              <a:gd name="connsiteY123" fmla="*/ 330200 h 1273175"/>
              <a:gd name="connsiteX124" fmla="*/ 339462 w 1809487"/>
              <a:gd name="connsiteY124" fmla="*/ 307975 h 1273175"/>
              <a:gd name="connsiteX125" fmla="*/ 326762 w 1809487"/>
              <a:gd name="connsiteY125" fmla="*/ 288925 h 1273175"/>
              <a:gd name="connsiteX126" fmla="*/ 250562 w 1809487"/>
              <a:gd name="connsiteY126" fmla="*/ 307975 h 1273175"/>
              <a:gd name="connsiteX127" fmla="*/ 234687 w 1809487"/>
              <a:gd name="connsiteY127" fmla="*/ 317500 h 1273175"/>
              <a:gd name="connsiteX128" fmla="*/ 234687 w 1809487"/>
              <a:gd name="connsiteY128" fmla="*/ 342900 h 1273175"/>
              <a:gd name="connsiteX129" fmla="*/ 225162 w 1809487"/>
              <a:gd name="connsiteY129" fmla="*/ 358775 h 1273175"/>
              <a:gd name="connsiteX130" fmla="*/ 199762 w 1809487"/>
              <a:gd name="connsiteY130" fmla="*/ 368300 h 1273175"/>
              <a:gd name="connsiteX131" fmla="*/ 190237 w 1809487"/>
              <a:gd name="connsiteY131" fmla="*/ 377825 h 1273175"/>
              <a:gd name="connsiteX132" fmla="*/ 168012 w 1809487"/>
              <a:gd name="connsiteY132" fmla="*/ 390525 h 1273175"/>
              <a:gd name="connsiteX133" fmla="*/ 136262 w 1809487"/>
              <a:gd name="connsiteY133" fmla="*/ 384175 h 1273175"/>
              <a:gd name="connsiteX134" fmla="*/ 133087 w 1809487"/>
              <a:gd name="connsiteY134" fmla="*/ 374650 h 1273175"/>
              <a:gd name="connsiteX135" fmla="*/ 28312 w 1809487"/>
              <a:gd name="connsiteY135" fmla="*/ 441325 h 1273175"/>
              <a:gd name="connsiteX136" fmla="*/ 42600 w 1809487"/>
              <a:gd name="connsiteY136" fmla="*/ 423519 h 1273175"/>
              <a:gd name="connsiteX137" fmla="*/ 9262 w 1809487"/>
              <a:gd name="connsiteY137" fmla="*/ 463550 h 1273175"/>
              <a:gd name="connsiteX138" fmla="*/ 2912 w 1809487"/>
              <a:gd name="connsiteY138" fmla="*/ 473075 h 1273175"/>
              <a:gd name="connsiteX139" fmla="*/ 50536 w 1809487"/>
              <a:gd name="connsiteY139" fmla="*/ 462896 h 1273175"/>
              <a:gd name="connsiteX140" fmla="*/ 9262 w 1809487"/>
              <a:gd name="connsiteY140" fmla="*/ 467345 h 1273175"/>
              <a:gd name="connsiteX141" fmla="*/ 69586 w 1809487"/>
              <a:gd name="connsiteY141" fmla="*/ 484432 h 1273175"/>
              <a:gd name="connsiteX142" fmla="*/ 125150 w 1809487"/>
              <a:gd name="connsiteY142" fmla="*/ 496511 h 1273175"/>
              <a:gd name="connsiteX143" fmla="*/ 155312 w 1809487"/>
              <a:gd name="connsiteY143" fmla="*/ 524431 h 1273175"/>
              <a:gd name="connsiteX144" fmla="*/ 228338 w 1809487"/>
              <a:gd name="connsiteY144" fmla="*/ 575265 h 1273175"/>
              <a:gd name="connsiteX145" fmla="*/ 225162 w 1809487"/>
              <a:gd name="connsiteY145" fmla="*/ 641350 h 1273175"/>
              <a:gd name="connsiteX146" fmla="*/ 250562 w 1809487"/>
              <a:gd name="connsiteY146" fmla="*/ 654050 h 1273175"/>
              <a:gd name="connsiteX147" fmla="*/ 256912 w 1809487"/>
              <a:gd name="connsiteY147" fmla="*/ 698500 h 1273175"/>
              <a:gd name="connsiteX148" fmla="*/ 374387 w 1809487"/>
              <a:gd name="connsiteY148" fmla="*/ 774700 h 1273175"/>
              <a:gd name="connsiteX149" fmla="*/ 425187 w 1809487"/>
              <a:gd name="connsiteY149" fmla="*/ 819150 h 1273175"/>
              <a:gd name="connsiteX150" fmla="*/ 409312 w 1809487"/>
              <a:gd name="connsiteY150" fmla="*/ 850900 h 1273175"/>
              <a:gd name="connsiteX151" fmla="*/ 441062 w 1809487"/>
              <a:gd name="connsiteY151" fmla="*/ 885825 h 1273175"/>
              <a:gd name="connsiteX152" fmla="*/ 434712 w 1809487"/>
              <a:gd name="connsiteY152" fmla="*/ 904875 h 1273175"/>
              <a:gd name="connsiteX153" fmla="*/ 456937 w 1809487"/>
              <a:gd name="connsiteY153" fmla="*/ 911225 h 1273175"/>
              <a:gd name="connsiteX154" fmla="*/ 479162 w 1809487"/>
              <a:gd name="connsiteY154" fmla="*/ 920750 h 1273175"/>
              <a:gd name="connsiteX155" fmla="*/ 526787 w 1809487"/>
              <a:gd name="connsiteY155" fmla="*/ 946150 h 1273175"/>
              <a:gd name="connsiteX156" fmla="*/ 549012 w 1809487"/>
              <a:gd name="connsiteY156" fmla="*/ 977900 h 1273175"/>
              <a:gd name="connsiteX157" fmla="*/ 555362 w 1809487"/>
              <a:gd name="connsiteY157" fmla="*/ 1009650 h 1273175"/>
              <a:gd name="connsiteX158" fmla="*/ 571237 w 1809487"/>
              <a:gd name="connsiteY158" fmla="*/ 1038225 h 1273175"/>
              <a:gd name="connsiteX159" fmla="*/ 598224 w 1809487"/>
              <a:gd name="connsiteY159" fmla="*/ 1062348 h 1273175"/>
              <a:gd name="connsiteX160" fmla="*/ 645852 w 1809487"/>
              <a:gd name="connsiteY160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31637 w 1809487"/>
              <a:gd name="connsiteY103" fmla="*/ 241300 h 1273175"/>
              <a:gd name="connsiteX104" fmla="*/ 1149087 w 1809487"/>
              <a:gd name="connsiteY104" fmla="*/ 336550 h 1273175"/>
              <a:gd name="connsiteX105" fmla="*/ 1126862 w 1809487"/>
              <a:gd name="connsiteY105" fmla="*/ 361950 h 1273175"/>
              <a:gd name="connsiteX106" fmla="*/ 1044312 w 1809487"/>
              <a:gd name="connsiteY106" fmla="*/ 381000 h 1273175"/>
              <a:gd name="connsiteX107" fmla="*/ 939537 w 1809487"/>
              <a:gd name="connsiteY107" fmla="*/ 301625 h 1273175"/>
              <a:gd name="connsiteX108" fmla="*/ 910962 w 1809487"/>
              <a:gd name="connsiteY108" fmla="*/ 320675 h 1273175"/>
              <a:gd name="connsiteX109" fmla="*/ 853812 w 1809487"/>
              <a:gd name="connsiteY109" fmla="*/ 333375 h 1273175"/>
              <a:gd name="connsiteX110" fmla="*/ 860162 w 1809487"/>
              <a:gd name="connsiteY110" fmla="*/ 371475 h 1273175"/>
              <a:gd name="connsiteX111" fmla="*/ 761737 w 1809487"/>
              <a:gd name="connsiteY111" fmla="*/ 441325 h 1273175"/>
              <a:gd name="connsiteX112" fmla="*/ 717287 w 1809487"/>
              <a:gd name="connsiteY112" fmla="*/ 450850 h 1273175"/>
              <a:gd name="connsiteX113" fmla="*/ 672837 w 1809487"/>
              <a:gd name="connsiteY113" fmla="*/ 434975 h 1273175"/>
              <a:gd name="connsiteX114" fmla="*/ 634737 w 1809487"/>
              <a:gd name="connsiteY114" fmla="*/ 425450 h 1273175"/>
              <a:gd name="connsiteX115" fmla="*/ 583937 w 1809487"/>
              <a:gd name="connsiteY115" fmla="*/ 409575 h 1273175"/>
              <a:gd name="connsiteX116" fmla="*/ 536312 w 1809487"/>
              <a:gd name="connsiteY116" fmla="*/ 400050 h 1273175"/>
              <a:gd name="connsiteX117" fmla="*/ 501387 w 1809487"/>
              <a:gd name="connsiteY117" fmla="*/ 400050 h 1273175"/>
              <a:gd name="connsiteX118" fmla="*/ 479162 w 1809487"/>
              <a:gd name="connsiteY118" fmla="*/ 415925 h 1273175"/>
              <a:gd name="connsiteX119" fmla="*/ 444237 w 1809487"/>
              <a:gd name="connsiteY119" fmla="*/ 419100 h 1273175"/>
              <a:gd name="connsiteX120" fmla="*/ 422012 w 1809487"/>
              <a:gd name="connsiteY120" fmla="*/ 419100 h 1273175"/>
              <a:gd name="connsiteX121" fmla="*/ 406137 w 1809487"/>
              <a:gd name="connsiteY121" fmla="*/ 400050 h 1273175"/>
              <a:gd name="connsiteX122" fmla="*/ 374387 w 1809487"/>
              <a:gd name="connsiteY122" fmla="*/ 355600 h 1273175"/>
              <a:gd name="connsiteX123" fmla="*/ 352162 w 1809487"/>
              <a:gd name="connsiteY123" fmla="*/ 330200 h 1273175"/>
              <a:gd name="connsiteX124" fmla="*/ 339462 w 1809487"/>
              <a:gd name="connsiteY124" fmla="*/ 307975 h 1273175"/>
              <a:gd name="connsiteX125" fmla="*/ 326762 w 1809487"/>
              <a:gd name="connsiteY125" fmla="*/ 288925 h 1273175"/>
              <a:gd name="connsiteX126" fmla="*/ 250562 w 1809487"/>
              <a:gd name="connsiteY126" fmla="*/ 307975 h 1273175"/>
              <a:gd name="connsiteX127" fmla="*/ 234687 w 1809487"/>
              <a:gd name="connsiteY127" fmla="*/ 317500 h 1273175"/>
              <a:gd name="connsiteX128" fmla="*/ 234687 w 1809487"/>
              <a:gd name="connsiteY128" fmla="*/ 342900 h 1273175"/>
              <a:gd name="connsiteX129" fmla="*/ 225162 w 1809487"/>
              <a:gd name="connsiteY129" fmla="*/ 358775 h 1273175"/>
              <a:gd name="connsiteX130" fmla="*/ 199762 w 1809487"/>
              <a:gd name="connsiteY130" fmla="*/ 368300 h 1273175"/>
              <a:gd name="connsiteX131" fmla="*/ 190237 w 1809487"/>
              <a:gd name="connsiteY131" fmla="*/ 377825 h 1273175"/>
              <a:gd name="connsiteX132" fmla="*/ 168012 w 1809487"/>
              <a:gd name="connsiteY132" fmla="*/ 390525 h 1273175"/>
              <a:gd name="connsiteX133" fmla="*/ 136262 w 1809487"/>
              <a:gd name="connsiteY133" fmla="*/ 384175 h 1273175"/>
              <a:gd name="connsiteX134" fmla="*/ 133087 w 1809487"/>
              <a:gd name="connsiteY134" fmla="*/ 374650 h 1273175"/>
              <a:gd name="connsiteX135" fmla="*/ 28312 w 1809487"/>
              <a:gd name="connsiteY135" fmla="*/ 441325 h 1273175"/>
              <a:gd name="connsiteX136" fmla="*/ 42600 w 1809487"/>
              <a:gd name="connsiteY136" fmla="*/ 423519 h 1273175"/>
              <a:gd name="connsiteX137" fmla="*/ 9262 w 1809487"/>
              <a:gd name="connsiteY137" fmla="*/ 463550 h 1273175"/>
              <a:gd name="connsiteX138" fmla="*/ 2912 w 1809487"/>
              <a:gd name="connsiteY138" fmla="*/ 473075 h 1273175"/>
              <a:gd name="connsiteX139" fmla="*/ 50536 w 1809487"/>
              <a:gd name="connsiteY139" fmla="*/ 462896 h 1273175"/>
              <a:gd name="connsiteX140" fmla="*/ 9262 w 1809487"/>
              <a:gd name="connsiteY140" fmla="*/ 467345 h 1273175"/>
              <a:gd name="connsiteX141" fmla="*/ 69586 w 1809487"/>
              <a:gd name="connsiteY141" fmla="*/ 484432 h 1273175"/>
              <a:gd name="connsiteX142" fmla="*/ 125150 w 1809487"/>
              <a:gd name="connsiteY142" fmla="*/ 496511 h 1273175"/>
              <a:gd name="connsiteX143" fmla="*/ 155312 w 1809487"/>
              <a:gd name="connsiteY143" fmla="*/ 524431 h 1273175"/>
              <a:gd name="connsiteX144" fmla="*/ 228338 w 1809487"/>
              <a:gd name="connsiteY144" fmla="*/ 575265 h 1273175"/>
              <a:gd name="connsiteX145" fmla="*/ 225162 w 1809487"/>
              <a:gd name="connsiteY145" fmla="*/ 641350 h 1273175"/>
              <a:gd name="connsiteX146" fmla="*/ 250562 w 1809487"/>
              <a:gd name="connsiteY146" fmla="*/ 654050 h 1273175"/>
              <a:gd name="connsiteX147" fmla="*/ 256912 w 1809487"/>
              <a:gd name="connsiteY147" fmla="*/ 698500 h 1273175"/>
              <a:gd name="connsiteX148" fmla="*/ 374387 w 1809487"/>
              <a:gd name="connsiteY148" fmla="*/ 774700 h 1273175"/>
              <a:gd name="connsiteX149" fmla="*/ 425187 w 1809487"/>
              <a:gd name="connsiteY149" fmla="*/ 819150 h 1273175"/>
              <a:gd name="connsiteX150" fmla="*/ 409312 w 1809487"/>
              <a:gd name="connsiteY150" fmla="*/ 850900 h 1273175"/>
              <a:gd name="connsiteX151" fmla="*/ 441062 w 1809487"/>
              <a:gd name="connsiteY151" fmla="*/ 885825 h 1273175"/>
              <a:gd name="connsiteX152" fmla="*/ 434712 w 1809487"/>
              <a:gd name="connsiteY152" fmla="*/ 904875 h 1273175"/>
              <a:gd name="connsiteX153" fmla="*/ 456937 w 1809487"/>
              <a:gd name="connsiteY153" fmla="*/ 911225 h 1273175"/>
              <a:gd name="connsiteX154" fmla="*/ 479162 w 1809487"/>
              <a:gd name="connsiteY154" fmla="*/ 920750 h 1273175"/>
              <a:gd name="connsiteX155" fmla="*/ 526787 w 1809487"/>
              <a:gd name="connsiteY155" fmla="*/ 946150 h 1273175"/>
              <a:gd name="connsiteX156" fmla="*/ 549012 w 1809487"/>
              <a:gd name="connsiteY156" fmla="*/ 977900 h 1273175"/>
              <a:gd name="connsiteX157" fmla="*/ 555362 w 1809487"/>
              <a:gd name="connsiteY157" fmla="*/ 1009650 h 1273175"/>
              <a:gd name="connsiteX158" fmla="*/ 571237 w 1809487"/>
              <a:gd name="connsiteY158" fmla="*/ 1038225 h 1273175"/>
              <a:gd name="connsiteX159" fmla="*/ 598224 w 1809487"/>
              <a:gd name="connsiteY159" fmla="*/ 1062348 h 1273175"/>
              <a:gd name="connsiteX160" fmla="*/ 645852 w 1809487"/>
              <a:gd name="connsiteY160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41300 h 1273175"/>
              <a:gd name="connsiteX105" fmla="*/ 1149087 w 1809487"/>
              <a:gd name="connsiteY105" fmla="*/ 336550 h 1273175"/>
              <a:gd name="connsiteX106" fmla="*/ 1126862 w 1809487"/>
              <a:gd name="connsiteY106" fmla="*/ 361950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853812 w 1809487"/>
              <a:gd name="connsiteY110" fmla="*/ 333375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49087 w 1809487"/>
              <a:gd name="connsiteY105" fmla="*/ 336550 h 1273175"/>
              <a:gd name="connsiteX106" fmla="*/ 1126862 w 1809487"/>
              <a:gd name="connsiteY106" fmla="*/ 361950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853812 w 1809487"/>
              <a:gd name="connsiteY110" fmla="*/ 333375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26862 w 1809487"/>
              <a:gd name="connsiteY106" fmla="*/ 361950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853812 w 1809487"/>
              <a:gd name="connsiteY110" fmla="*/ 333375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853812 w 1809487"/>
              <a:gd name="connsiteY110" fmla="*/ 333375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906197 w 1809487"/>
              <a:gd name="connsiteY110" fmla="*/ 368989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9686 w 1809487"/>
              <a:gd name="connsiteY111" fmla="*/ 398184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9686 w 1809487"/>
              <a:gd name="connsiteY111" fmla="*/ 398184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9686 w 1809487"/>
              <a:gd name="connsiteY111" fmla="*/ 398184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9686 w 1809487"/>
              <a:gd name="connsiteY111" fmla="*/ 398184 h 1273175"/>
              <a:gd name="connsiteX112" fmla="*/ 780788 w 1809487"/>
              <a:gd name="connsiteY112" fmla="*/ 467422 h 1273175"/>
              <a:gd name="connsiteX113" fmla="*/ 761737 w 1809487"/>
              <a:gd name="connsiteY113" fmla="*/ 441325 h 1273175"/>
              <a:gd name="connsiteX114" fmla="*/ 717287 w 1809487"/>
              <a:gd name="connsiteY114" fmla="*/ 450850 h 1273175"/>
              <a:gd name="connsiteX115" fmla="*/ 672837 w 1809487"/>
              <a:gd name="connsiteY115" fmla="*/ 434975 h 1273175"/>
              <a:gd name="connsiteX116" fmla="*/ 634737 w 1809487"/>
              <a:gd name="connsiteY116" fmla="*/ 425450 h 1273175"/>
              <a:gd name="connsiteX117" fmla="*/ 583937 w 1809487"/>
              <a:gd name="connsiteY117" fmla="*/ 409575 h 1273175"/>
              <a:gd name="connsiteX118" fmla="*/ 536312 w 1809487"/>
              <a:gd name="connsiteY118" fmla="*/ 400050 h 1273175"/>
              <a:gd name="connsiteX119" fmla="*/ 501387 w 1809487"/>
              <a:gd name="connsiteY119" fmla="*/ 400050 h 1273175"/>
              <a:gd name="connsiteX120" fmla="*/ 479162 w 1809487"/>
              <a:gd name="connsiteY120" fmla="*/ 415925 h 1273175"/>
              <a:gd name="connsiteX121" fmla="*/ 444237 w 1809487"/>
              <a:gd name="connsiteY121" fmla="*/ 419100 h 1273175"/>
              <a:gd name="connsiteX122" fmla="*/ 422012 w 1809487"/>
              <a:gd name="connsiteY122" fmla="*/ 419100 h 1273175"/>
              <a:gd name="connsiteX123" fmla="*/ 406137 w 1809487"/>
              <a:gd name="connsiteY123" fmla="*/ 400050 h 1273175"/>
              <a:gd name="connsiteX124" fmla="*/ 374387 w 1809487"/>
              <a:gd name="connsiteY124" fmla="*/ 355600 h 1273175"/>
              <a:gd name="connsiteX125" fmla="*/ 352162 w 1809487"/>
              <a:gd name="connsiteY125" fmla="*/ 330200 h 1273175"/>
              <a:gd name="connsiteX126" fmla="*/ 339462 w 1809487"/>
              <a:gd name="connsiteY126" fmla="*/ 307975 h 1273175"/>
              <a:gd name="connsiteX127" fmla="*/ 326762 w 1809487"/>
              <a:gd name="connsiteY127" fmla="*/ 288925 h 1273175"/>
              <a:gd name="connsiteX128" fmla="*/ 250562 w 1809487"/>
              <a:gd name="connsiteY128" fmla="*/ 307975 h 1273175"/>
              <a:gd name="connsiteX129" fmla="*/ 234687 w 1809487"/>
              <a:gd name="connsiteY129" fmla="*/ 317500 h 1273175"/>
              <a:gd name="connsiteX130" fmla="*/ 234687 w 1809487"/>
              <a:gd name="connsiteY130" fmla="*/ 342900 h 1273175"/>
              <a:gd name="connsiteX131" fmla="*/ 225162 w 1809487"/>
              <a:gd name="connsiteY131" fmla="*/ 358775 h 1273175"/>
              <a:gd name="connsiteX132" fmla="*/ 199762 w 1809487"/>
              <a:gd name="connsiteY132" fmla="*/ 368300 h 1273175"/>
              <a:gd name="connsiteX133" fmla="*/ 190237 w 1809487"/>
              <a:gd name="connsiteY133" fmla="*/ 377825 h 1273175"/>
              <a:gd name="connsiteX134" fmla="*/ 168012 w 1809487"/>
              <a:gd name="connsiteY134" fmla="*/ 390525 h 1273175"/>
              <a:gd name="connsiteX135" fmla="*/ 136262 w 1809487"/>
              <a:gd name="connsiteY135" fmla="*/ 384175 h 1273175"/>
              <a:gd name="connsiteX136" fmla="*/ 133087 w 1809487"/>
              <a:gd name="connsiteY136" fmla="*/ 374650 h 1273175"/>
              <a:gd name="connsiteX137" fmla="*/ 28312 w 1809487"/>
              <a:gd name="connsiteY137" fmla="*/ 441325 h 1273175"/>
              <a:gd name="connsiteX138" fmla="*/ 42600 w 1809487"/>
              <a:gd name="connsiteY138" fmla="*/ 423519 h 1273175"/>
              <a:gd name="connsiteX139" fmla="*/ 9262 w 1809487"/>
              <a:gd name="connsiteY139" fmla="*/ 463550 h 1273175"/>
              <a:gd name="connsiteX140" fmla="*/ 2912 w 1809487"/>
              <a:gd name="connsiteY140" fmla="*/ 473075 h 1273175"/>
              <a:gd name="connsiteX141" fmla="*/ 50536 w 1809487"/>
              <a:gd name="connsiteY141" fmla="*/ 462896 h 1273175"/>
              <a:gd name="connsiteX142" fmla="*/ 9262 w 1809487"/>
              <a:gd name="connsiteY142" fmla="*/ 467345 h 1273175"/>
              <a:gd name="connsiteX143" fmla="*/ 69586 w 1809487"/>
              <a:gd name="connsiteY143" fmla="*/ 484432 h 1273175"/>
              <a:gd name="connsiteX144" fmla="*/ 125150 w 1809487"/>
              <a:gd name="connsiteY144" fmla="*/ 496511 h 1273175"/>
              <a:gd name="connsiteX145" fmla="*/ 155312 w 1809487"/>
              <a:gd name="connsiteY145" fmla="*/ 524431 h 1273175"/>
              <a:gd name="connsiteX146" fmla="*/ 228338 w 1809487"/>
              <a:gd name="connsiteY146" fmla="*/ 575265 h 1273175"/>
              <a:gd name="connsiteX147" fmla="*/ 225162 w 1809487"/>
              <a:gd name="connsiteY147" fmla="*/ 641350 h 1273175"/>
              <a:gd name="connsiteX148" fmla="*/ 250562 w 1809487"/>
              <a:gd name="connsiteY148" fmla="*/ 654050 h 1273175"/>
              <a:gd name="connsiteX149" fmla="*/ 256912 w 1809487"/>
              <a:gd name="connsiteY149" fmla="*/ 698500 h 1273175"/>
              <a:gd name="connsiteX150" fmla="*/ 374387 w 1809487"/>
              <a:gd name="connsiteY150" fmla="*/ 774700 h 1273175"/>
              <a:gd name="connsiteX151" fmla="*/ 425187 w 1809487"/>
              <a:gd name="connsiteY151" fmla="*/ 819150 h 1273175"/>
              <a:gd name="connsiteX152" fmla="*/ 409312 w 1809487"/>
              <a:gd name="connsiteY152" fmla="*/ 850900 h 1273175"/>
              <a:gd name="connsiteX153" fmla="*/ 441062 w 1809487"/>
              <a:gd name="connsiteY153" fmla="*/ 885825 h 1273175"/>
              <a:gd name="connsiteX154" fmla="*/ 434712 w 1809487"/>
              <a:gd name="connsiteY154" fmla="*/ 904875 h 1273175"/>
              <a:gd name="connsiteX155" fmla="*/ 456937 w 1809487"/>
              <a:gd name="connsiteY155" fmla="*/ 911225 h 1273175"/>
              <a:gd name="connsiteX156" fmla="*/ 479162 w 1809487"/>
              <a:gd name="connsiteY156" fmla="*/ 920750 h 1273175"/>
              <a:gd name="connsiteX157" fmla="*/ 526787 w 1809487"/>
              <a:gd name="connsiteY157" fmla="*/ 946150 h 1273175"/>
              <a:gd name="connsiteX158" fmla="*/ 549012 w 1809487"/>
              <a:gd name="connsiteY158" fmla="*/ 977900 h 1273175"/>
              <a:gd name="connsiteX159" fmla="*/ 555362 w 1809487"/>
              <a:gd name="connsiteY159" fmla="*/ 1009650 h 1273175"/>
              <a:gd name="connsiteX160" fmla="*/ 571237 w 1809487"/>
              <a:gd name="connsiteY160" fmla="*/ 1038225 h 1273175"/>
              <a:gd name="connsiteX161" fmla="*/ 598224 w 1809487"/>
              <a:gd name="connsiteY161" fmla="*/ 1062348 h 1273175"/>
              <a:gd name="connsiteX162" fmla="*/ 645852 w 1809487"/>
              <a:gd name="connsiteY162" fmla="*/ 1083297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809487" h="1273175">
                <a:moveTo>
                  <a:pt x="672838" y="1076880"/>
                </a:moveTo>
                <a:lnTo>
                  <a:pt x="774438" y="1033607"/>
                </a:lnTo>
                <a:lnTo>
                  <a:pt x="701412" y="1126437"/>
                </a:lnTo>
                <a:lnTo>
                  <a:pt x="774438" y="1099726"/>
                </a:lnTo>
                <a:lnTo>
                  <a:pt x="728400" y="1069187"/>
                </a:lnTo>
                <a:lnTo>
                  <a:pt x="768087" y="1127125"/>
                </a:lnTo>
                <a:lnTo>
                  <a:pt x="790312" y="1130300"/>
                </a:lnTo>
                <a:lnTo>
                  <a:pt x="815712" y="1136650"/>
                </a:lnTo>
                <a:lnTo>
                  <a:pt x="850637" y="1152525"/>
                </a:lnTo>
                <a:lnTo>
                  <a:pt x="866512" y="1123950"/>
                </a:lnTo>
                <a:lnTo>
                  <a:pt x="879212" y="1104900"/>
                </a:lnTo>
                <a:lnTo>
                  <a:pt x="926837" y="1123950"/>
                </a:lnTo>
                <a:lnTo>
                  <a:pt x="926837" y="1139825"/>
                </a:lnTo>
                <a:lnTo>
                  <a:pt x="949062" y="1158875"/>
                </a:lnTo>
                <a:lnTo>
                  <a:pt x="961762" y="1181100"/>
                </a:lnTo>
                <a:lnTo>
                  <a:pt x="974462" y="1190625"/>
                </a:lnTo>
                <a:lnTo>
                  <a:pt x="990337" y="1203325"/>
                </a:lnTo>
                <a:lnTo>
                  <a:pt x="1018912" y="1216025"/>
                </a:lnTo>
                <a:lnTo>
                  <a:pt x="1034787" y="1222375"/>
                </a:lnTo>
                <a:lnTo>
                  <a:pt x="1044312" y="1228725"/>
                </a:lnTo>
                <a:lnTo>
                  <a:pt x="1044312" y="1254125"/>
                </a:lnTo>
                <a:lnTo>
                  <a:pt x="1066537" y="1250950"/>
                </a:lnTo>
                <a:lnTo>
                  <a:pt x="1085587" y="1270000"/>
                </a:lnTo>
                <a:lnTo>
                  <a:pt x="1107812" y="1241425"/>
                </a:lnTo>
                <a:lnTo>
                  <a:pt x="1126862" y="1225550"/>
                </a:lnTo>
                <a:lnTo>
                  <a:pt x="1155437" y="1238250"/>
                </a:lnTo>
                <a:lnTo>
                  <a:pt x="1177662" y="1244600"/>
                </a:lnTo>
                <a:lnTo>
                  <a:pt x="1218937" y="1235075"/>
                </a:lnTo>
                <a:lnTo>
                  <a:pt x="1276087" y="1273175"/>
                </a:lnTo>
                <a:lnTo>
                  <a:pt x="1295137" y="1228725"/>
                </a:lnTo>
                <a:lnTo>
                  <a:pt x="1339587" y="1231900"/>
                </a:lnTo>
                <a:lnTo>
                  <a:pt x="1352287" y="1228725"/>
                </a:lnTo>
                <a:lnTo>
                  <a:pt x="1384037" y="1219200"/>
                </a:lnTo>
                <a:lnTo>
                  <a:pt x="1384037" y="1219200"/>
                </a:lnTo>
                <a:lnTo>
                  <a:pt x="1384037" y="1219200"/>
                </a:lnTo>
                <a:lnTo>
                  <a:pt x="1441187" y="1228725"/>
                </a:lnTo>
                <a:lnTo>
                  <a:pt x="1453887" y="1231900"/>
                </a:lnTo>
                <a:lnTo>
                  <a:pt x="1463412" y="1225550"/>
                </a:lnTo>
                <a:lnTo>
                  <a:pt x="1491987" y="1203325"/>
                </a:lnTo>
                <a:cubicBezTo>
                  <a:pt x="1491458" y="1183413"/>
                  <a:pt x="1467116" y="1150146"/>
                  <a:pt x="1466587" y="1130234"/>
                </a:cubicBezTo>
                <a:lnTo>
                  <a:pt x="1609462" y="1073150"/>
                </a:lnTo>
                <a:lnTo>
                  <a:pt x="1645179" y="1055310"/>
                </a:lnTo>
                <a:lnTo>
                  <a:pt x="1671374" y="1066800"/>
                </a:lnTo>
                <a:lnTo>
                  <a:pt x="1701537" y="1075532"/>
                </a:lnTo>
                <a:lnTo>
                  <a:pt x="1735667" y="1069975"/>
                </a:lnTo>
                <a:lnTo>
                  <a:pt x="1741224" y="1077119"/>
                </a:lnTo>
                <a:cubicBezTo>
                  <a:pt x="1743605" y="1080426"/>
                  <a:pt x="1754454" y="1064287"/>
                  <a:pt x="1757100" y="1061244"/>
                </a:cubicBezTo>
                <a:cubicBezTo>
                  <a:pt x="1759746" y="1058201"/>
                  <a:pt x="1756173" y="1079104"/>
                  <a:pt x="1757099" y="1077913"/>
                </a:cubicBezTo>
                <a:lnTo>
                  <a:pt x="1755512" y="1082675"/>
                </a:lnTo>
                <a:lnTo>
                  <a:pt x="1755512" y="1082675"/>
                </a:lnTo>
                <a:lnTo>
                  <a:pt x="1793612" y="1092200"/>
                </a:lnTo>
                <a:lnTo>
                  <a:pt x="1809487" y="1092200"/>
                </a:lnTo>
                <a:lnTo>
                  <a:pt x="1809487" y="1076325"/>
                </a:lnTo>
                <a:lnTo>
                  <a:pt x="1796787" y="1060450"/>
                </a:lnTo>
                <a:lnTo>
                  <a:pt x="1780912" y="1044575"/>
                </a:lnTo>
                <a:lnTo>
                  <a:pt x="1787262" y="1028700"/>
                </a:lnTo>
                <a:lnTo>
                  <a:pt x="1793612" y="1009650"/>
                </a:lnTo>
                <a:lnTo>
                  <a:pt x="1793612" y="990600"/>
                </a:lnTo>
                <a:lnTo>
                  <a:pt x="1774562" y="984250"/>
                </a:lnTo>
                <a:lnTo>
                  <a:pt x="1755512" y="977900"/>
                </a:lnTo>
                <a:lnTo>
                  <a:pt x="1730112" y="968375"/>
                </a:lnTo>
                <a:lnTo>
                  <a:pt x="1720587" y="990600"/>
                </a:lnTo>
                <a:lnTo>
                  <a:pt x="1711062" y="962025"/>
                </a:lnTo>
                <a:lnTo>
                  <a:pt x="1685662" y="936625"/>
                </a:lnTo>
                <a:lnTo>
                  <a:pt x="1676137" y="920750"/>
                </a:lnTo>
                <a:lnTo>
                  <a:pt x="1669787" y="889000"/>
                </a:lnTo>
                <a:lnTo>
                  <a:pt x="1647562" y="828675"/>
                </a:lnTo>
                <a:lnTo>
                  <a:pt x="1609462" y="787400"/>
                </a:lnTo>
                <a:lnTo>
                  <a:pt x="1568187" y="746125"/>
                </a:lnTo>
                <a:lnTo>
                  <a:pt x="1520562" y="685800"/>
                </a:lnTo>
                <a:lnTo>
                  <a:pt x="1472937" y="644525"/>
                </a:lnTo>
                <a:lnTo>
                  <a:pt x="1336411" y="594313"/>
                </a:lnTo>
                <a:lnTo>
                  <a:pt x="1390387" y="584200"/>
                </a:lnTo>
                <a:lnTo>
                  <a:pt x="1355461" y="523810"/>
                </a:lnTo>
                <a:lnTo>
                  <a:pt x="1398323" y="492059"/>
                </a:lnTo>
                <a:lnTo>
                  <a:pt x="1490399" y="500962"/>
                </a:lnTo>
                <a:cubicBezTo>
                  <a:pt x="1490928" y="517066"/>
                  <a:pt x="1491458" y="533171"/>
                  <a:pt x="1491987" y="549275"/>
                </a:cubicBezTo>
                <a:lnTo>
                  <a:pt x="1533262" y="514350"/>
                </a:lnTo>
                <a:lnTo>
                  <a:pt x="1523737" y="409575"/>
                </a:lnTo>
                <a:lnTo>
                  <a:pt x="1526912" y="381000"/>
                </a:lnTo>
                <a:lnTo>
                  <a:pt x="1482462" y="390525"/>
                </a:lnTo>
                <a:lnTo>
                  <a:pt x="1463412" y="365125"/>
                </a:lnTo>
                <a:lnTo>
                  <a:pt x="1482462" y="339725"/>
                </a:lnTo>
                <a:lnTo>
                  <a:pt x="1482462" y="304800"/>
                </a:lnTo>
                <a:lnTo>
                  <a:pt x="1479287" y="282575"/>
                </a:lnTo>
                <a:lnTo>
                  <a:pt x="1457062" y="269875"/>
                </a:lnTo>
                <a:lnTo>
                  <a:pt x="1447537" y="254000"/>
                </a:lnTo>
                <a:lnTo>
                  <a:pt x="1434837" y="241300"/>
                </a:lnTo>
                <a:lnTo>
                  <a:pt x="1412612" y="219075"/>
                </a:lnTo>
                <a:lnTo>
                  <a:pt x="1380862" y="212725"/>
                </a:lnTo>
                <a:lnTo>
                  <a:pt x="1374512" y="193675"/>
                </a:lnTo>
                <a:lnTo>
                  <a:pt x="1374512" y="149225"/>
                </a:lnTo>
                <a:lnTo>
                  <a:pt x="1371337" y="69850"/>
                </a:lnTo>
                <a:lnTo>
                  <a:pt x="1361812" y="12700"/>
                </a:lnTo>
                <a:lnTo>
                  <a:pt x="1355462" y="0"/>
                </a:lnTo>
                <a:lnTo>
                  <a:pt x="1336412" y="0"/>
                </a:lnTo>
                <a:lnTo>
                  <a:pt x="1333237" y="9525"/>
                </a:lnTo>
                <a:lnTo>
                  <a:pt x="1330062" y="34925"/>
                </a:lnTo>
                <a:lnTo>
                  <a:pt x="1288787" y="44450"/>
                </a:lnTo>
                <a:lnTo>
                  <a:pt x="1311013" y="29818"/>
                </a:lnTo>
                <a:cubicBezTo>
                  <a:pt x="1313658" y="64395"/>
                  <a:pt x="1321066" y="116778"/>
                  <a:pt x="1323711" y="151355"/>
                </a:cubicBezTo>
                <a:lnTo>
                  <a:pt x="1338001" y="220419"/>
                </a:lnTo>
                <a:lnTo>
                  <a:pt x="1260212" y="219075"/>
                </a:lnTo>
                <a:cubicBezTo>
                  <a:pt x="1252804" y="218760"/>
                  <a:pt x="1283495" y="271864"/>
                  <a:pt x="1276087" y="271549"/>
                </a:cubicBezTo>
                <a:lnTo>
                  <a:pt x="1231637" y="281367"/>
                </a:lnTo>
                <a:cubicBezTo>
                  <a:pt x="1204120" y="299761"/>
                  <a:pt x="1188775" y="347604"/>
                  <a:pt x="1168137" y="367712"/>
                </a:cubicBezTo>
                <a:cubicBezTo>
                  <a:pt x="1147499" y="387820"/>
                  <a:pt x="1115219" y="393548"/>
                  <a:pt x="1107811" y="402015"/>
                </a:cubicBezTo>
                <a:lnTo>
                  <a:pt x="1044312" y="381000"/>
                </a:lnTo>
                <a:lnTo>
                  <a:pt x="958587" y="332787"/>
                </a:lnTo>
                <a:lnTo>
                  <a:pt x="944297" y="360739"/>
                </a:lnTo>
                <a:lnTo>
                  <a:pt x="906197" y="368989"/>
                </a:lnTo>
                <a:lnTo>
                  <a:pt x="869686" y="398184"/>
                </a:lnTo>
                <a:cubicBezTo>
                  <a:pt x="847991" y="410138"/>
                  <a:pt x="798779" y="460232"/>
                  <a:pt x="780788" y="467422"/>
                </a:cubicBezTo>
                <a:cubicBezTo>
                  <a:pt x="762797" y="474612"/>
                  <a:pt x="771527" y="439636"/>
                  <a:pt x="761737" y="441325"/>
                </a:cubicBezTo>
                <a:lnTo>
                  <a:pt x="717287" y="450850"/>
                </a:lnTo>
                <a:lnTo>
                  <a:pt x="672837" y="434975"/>
                </a:lnTo>
                <a:lnTo>
                  <a:pt x="634737" y="425450"/>
                </a:lnTo>
                <a:lnTo>
                  <a:pt x="583937" y="409575"/>
                </a:lnTo>
                <a:lnTo>
                  <a:pt x="536312" y="400050"/>
                </a:lnTo>
                <a:lnTo>
                  <a:pt x="501387" y="400050"/>
                </a:lnTo>
                <a:lnTo>
                  <a:pt x="479162" y="415925"/>
                </a:lnTo>
                <a:lnTo>
                  <a:pt x="444237" y="419100"/>
                </a:lnTo>
                <a:lnTo>
                  <a:pt x="422012" y="419100"/>
                </a:lnTo>
                <a:lnTo>
                  <a:pt x="406137" y="400050"/>
                </a:lnTo>
                <a:lnTo>
                  <a:pt x="374387" y="355600"/>
                </a:lnTo>
                <a:lnTo>
                  <a:pt x="352162" y="330200"/>
                </a:lnTo>
                <a:lnTo>
                  <a:pt x="339462" y="307975"/>
                </a:lnTo>
                <a:lnTo>
                  <a:pt x="326762" y="288925"/>
                </a:lnTo>
                <a:lnTo>
                  <a:pt x="250562" y="307975"/>
                </a:lnTo>
                <a:lnTo>
                  <a:pt x="234687" y="317500"/>
                </a:lnTo>
                <a:lnTo>
                  <a:pt x="234687" y="342900"/>
                </a:lnTo>
                <a:lnTo>
                  <a:pt x="225162" y="358775"/>
                </a:lnTo>
                <a:lnTo>
                  <a:pt x="199762" y="368300"/>
                </a:lnTo>
                <a:lnTo>
                  <a:pt x="190237" y="377825"/>
                </a:lnTo>
                <a:lnTo>
                  <a:pt x="168012" y="390525"/>
                </a:lnTo>
                <a:lnTo>
                  <a:pt x="136262" y="384175"/>
                </a:lnTo>
                <a:cubicBezTo>
                  <a:pt x="130441" y="381529"/>
                  <a:pt x="133749" y="376635"/>
                  <a:pt x="133087" y="374650"/>
                </a:cubicBezTo>
                <a:cubicBezTo>
                  <a:pt x="85462" y="403225"/>
                  <a:pt x="63237" y="419100"/>
                  <a:pt x="28312" y="441325"/>
                </a:cubicBezTo>
                <a:lnTo>
                  <a:pt x="42600" y="423519"/>
                </a:lnTo>
                <a:cubicBezTo>
                  <a:pt x="36250" y="430927"/>
                  <a:pt x="15877" y="455291"/>
                  <a:pt x="9262" y="463550"/>
                </a:cubicBezTo>
                <a:cubicBezTo>
                  <a:pt x="2647" y="471809"/>
                  <a:pt x="-3967" y="473184"/>
                  <a:pt x="2912" y="473075"/>
                </a:cubicBezTo>
                <a:cubicBezTo>
                  <a:pt x="9791" y="472966"/>
                  <a:pt x="49478" y="463851"/>
                  <a:pt x="50536" y="462896"/>
                </a:cubicBezTo>
                <a:cubicBezTo>
                  <a:pt x="51594" y="461941"/>
                  <a:pt x="13495" y="467345"/>
                  <a:pt x="9262" y="467345"/>
                </a:cubicBezTo>
                <a:lnTo>
                  <a:pt x="69586" y="484432"/>
                </a:lnTo>
                <a:lnTo>
                  <a:pt x="125150" y="496511"/>
                </a:lnTo>
                <a:lnTo>
                  <a:pt x="155312" y="524431"/>
                </a:lnTo>
                <a:lnTo>
                  <a:pt x="228338" y="575265"/>
                </a:lnTo>
                <a:lnTo>
                  <a:pt x="225162" y="641350"/>
                </a:lnTo>
                <a:lnTo>
                  <a:pt x="250562" y="654050"/>
                </a:lnTo>
                <a:lnTo>
                  <a:pt x="256912" y="698500"/>
                </a:lnTo>
                <a:lnTo>
                  <a:pt x="374387" y="774700"/>
                </a:lnTo>
                <a:lnTo>
                  <a:pt x="425187" y="819150"/>
                </a:lnTo>
                <a:lnTo>
                  <a:pt x="409312" y="850900"/>
                </a:lnTo>
                <a:lnTo>
                  <a:pt x="441062" y="885825"/>
                </a:lnTo>
                <a:lnTo>
                  <a:pt x="434712" y="904875"/>
                </a:lnTo>
                <a:lnTo>
                  <a:pt x="456937" y="911225"/>
                </a:lnTo>
                <a:lnTo>
                  <a:pt x="479162" y="920750"/>
                </a:lnTo>
                <a:lnTo>
                  <a:pt x="526787" y="946150"/>
                </a:lnTo>
                <a:lnTo>
                  <a:pt x="549012" y="977900"/>
                </a:lnTo>
                <a:lnTo>
                  <a:pt x="555362" y="1009650"/>
                </a:lnTo>
                <a:lnTo>
                  <a:pt x="571237" y="1038225"/>
                </a:lnTo>
                <a:lnTo>
                  <a:pt x="598224" y="1062348"/>
                </a:lnTo>
                <a:lnTo>
                  <a:pt x="645852" y="1083297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SOUTH SUDAN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7219641" y="2255715"/>
            <a:ext cx="1322202" cy="968499"/>
          </a:xfrm>
          <a:prstGeom prst="wedgeRoundRectCallout">
            <a:avLst>
              <a:gd name="adj1" fmla="val -167927"/>
              <a:gd name="adj2" fmla="val 3027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South Sudan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3191999" y="964911"/>
            <a:ext cx="1322202" cy="968499"/>
          </a:xfrm>
          <a:prstGeom prst="wedgeRoundRectCallout">
            <a:avLst>
              <a:gd name="adj1" fmla="val 96024"/>
              <a:gd name="adj2" fmla="val 8063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1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Sudan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501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15821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18656115" presetClass="entr" presetSubtype="137924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03158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-1" y="3218213"/>
            <a:ext cx="6103917" cy="3639787"/>
            <a:chOff x="1032" y="1082"/>
            <a:chExt cx="3696" cy="215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" t="4762" r="31305" b="59117"/>
            <a:stretch>
              <a:fillRect/>
            </a:stretch>
          </p:blipFill>
          <p:spPr bwMode="auto">
            <a:xfrm>
              <a:off x="1032" y="1082"/>
              <a:ext cx="3696" cy="21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165" y="2160"/>
              <a:ext cx="1568" cy="21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3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Circular Arrow 7"/>
          <p:cNvSpPr/>
          <p:nvPr/>
        </p:nvSpPr>
        <p:spPr bwMode="auto">
          <a:xfrm rot="19012469">
            <a:off x="751800" y="1248037"/>
            <a:ext cx="2762605" cy="2458894"/>
          </a:xfrm>
          <a:prstGeom prst="circular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10151" y="1483584"/>
            <a:ext cx="1686297" cy="968499"/>
          </a:xfrm>
          <a:prstGeom prst="wedgeRoundRectCallout">
            <a:avLst>
              <a:gd name="adj1" fmla="val -99706"/>
              <a:gd name="adj2" fmla="val -1868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C07C1D"/>
                </a:solidFill>
                <a:latin typeface="Arial" pitchFamily="34" charset="0"/>
              </a:rPr>
              <a:t>Sahara Desert</a:t>
            </a:r>
            <a:endParaRPr lang="en-US" sz="3000" b="1" dirty="0">
              <a:solidFill>
                <a:srgbClr val="C07C1D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  <a:endParaRPr lang="en-US" sz="8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07C1D"/>
                </a:solidFill>
                <a:latin typeface="Arial" pitchFamily="34" charset="0"/>
              </a:rPr>
              <a:t>Sahara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2133600"/>
            <a:ext cx="8102600" cy="3540125"/>
          </a:xfrm>
        </p:spPr>
        <p:txBody>
          <a:bodyPr/>
          <a:lstStyle/>
          <a:p>
            <a:pPr marL="609600" indent="-609600" algn="l"/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• The Sahara </a:t>
            </a:r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is the world’s largest </a:t>
            </a:r>
          </a:p>
          <a:p>
            <a:pPr marL="609600" indent="-609600" algn="l"/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  “hot” desert.</a:t>
            </a:r>
          </a:p>
          <a:p>
            <a:pPr marL="609600" indent="-609600" algn="l"/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• It is </a:t>
            </a:r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the second largest desert after </a:t>
            </a:r>
          </a:p>
          <a:p>
            <a:pPr marL="609600" indent="-609600" algn="l"/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  Antarctica.</a:t>
            </a:r>
          </a:p>
          <a:p>
            <a:pPr marL="609600" indent="-609600" algn="l"/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• </a:t>
            </a:r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It covers Northern Africa, from the </a:t>
            </a:r>
          </a:p>
          <a:p>
            <a:pPr marL="609600" indent="-609600" algn="l"/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  Red Sea to the Atlantic Ocean.</a:t>
            </a:r>
            <a:endParaRPr lang="en-US" sz="3000" u="sng" dirty="0">
              <a:solidFill>
                <a:srgbClr val="C07C1D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sz="3600" b="1">
              <a:solidFill>
                <a:srgbClr val="0090BC"/>
              </a:solidFill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429000"/>
            <a:ext cx="4200525" cy="2820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845132" y="993775"/>
            <a:ext cx="4298867" cy="3732604"/>
            <a:chOff x="1152" y="752"/>
            <a:chExt cx="3360" cy="2738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2" t="70256" r="27800" b="3548"/>
            <a:stretch>
              <a:fillRect/>
            </a:stretch>
          </p:blipFill>
          <p:spPr bwMode="auto">
            <a:xfrm>
              <a:off x="1152" y="752"/>
              <a:ext cx="3360" cy="27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2507" y="1696"/>
              <a:ext cx="650" cy="2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Circular Arrow 7"/>
          <p:cNvSpPr/>
          <p:nvPr/>
        </p:nvSpPr>
        <p:spPr bwMode="auto">
          <a:xfrm rot="16546645">
            <a:off x="3340621" y="2956907"/>
            <a:ext cx="2762605" cy="2458894"/>
          </a:xfrm>
          <a:prstGeom prst="circular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83179" y="5449124"/>
            <a:ext cx="2090057" cy="968499"/>
          </a:xfrm>
          <a:prstGeom prst="wedgeRoundRectCallout">
            <a:avLst>
              <a:gd name="adj1" fmla="val 88762"/>
              <a:gd name="adj2" fmla="val -5792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C07C1D"/>
                </a:solidFill>
                <a:latin typeface="Arial" pitchFamily="34" charset="0"/>
              </a:rPr>
              <a:t>Kalahari Desert</a:t>
            </a:r>
            <a:endParaRPr lang="en-US" sz="3000" b="1" dirty="0">
              <a:solidFill>
                <a:srgbClr val="C07C1D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828096" presetClass="entr" presetSubtype="138751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07C1D"/>
                </a:solidFill>
                <a:latin typeface="Arial" pitchFamily="34" charset="0"/>
              </a:rPr>
              <a:t>Kalahari Desert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070850" cy="4524375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• The Kalahari is </a:t>
            </a:r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located in Southwestern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 smtClean="0">
                <a:solidFill>
                  <a:srgbClr val="C07C1D"/>
                </a:solidFill>
                <a:latin typeface="Arial" pitchFamily="34" charset="0"/>
              </a:rPr>
              <a:t>Sub-Saharan </a:t>
            </a:r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Africa.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• The  area </a:t>
            </a:r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provides for excellent grazing,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u="sng" dirty="0" smtClean="0">
                <a:solidFill>
                  <a:srgbClr val="C07C1D"/>
                </a:solidFill>
                <a:latin typeface="Arial" pitchFamily="34" charset="0"/>
              </a:rPr>
              <a:t>especially </a:t>
            </a:r>
            <a:r>
              <a:rPr lang="en-US" sz="3000" b="1" u="sng" dirty="0">
                <a:solidFill>
                  <a:srgbClr val="C07C1D"/>
                </a:solidFill>
                <a:latin typeface="Arial" pitchFamily="34" charset="0"/>
              </a:rPr>
              <a:t>after rains.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• Because parts of the Kalahari  receive </a:t>
            </a:r>
          </a:p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  more than 10 inches of rain per year, </a:t>
            </a:r>
          </a:p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  much of it  does not fit the definition of a  </a:t>
            </a:r>
          </a:p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  desert.</a:t>
            </a:r>
          </a:p>
          <a:p>
            <a:pPr marL="609600" indent="-609600" algn="l">
              <a:lnSpc>
                <a:spcPct val="90000"/>
              </a:lnSpc>
            </a:pPr>
            <a:endParaRPr lang="en-US" sz="3000" dirty="0">
              <a:solidFill>
                <a:srgbClr val="C07C1D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346450"/>
            <a:ext cx="4429125" cy="2952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4764" r="2094"/>
          <a:stretch>
            <a:fillRect/>
          </a:stretch>
        </p:blipFill>
        <p:spPr bwMode="auto">
          <a:xfrm>
            <a:off x="1524000" y="533400"/>
            <a:ext cx="6172200" cy="6094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Freeform 7"/>
          <p:cNvSpPr>
            <a:spLocks/>
          </p:cNvSpPr>
          <p:nvPr/>
        </p:nvSpPr>
        <p:spPr bwMode="auto">
          <a:xfrm>
            <a:off x="2025650" y="1930400"/>
            <a:ext cx="4114800" cy="762000"/>
          </a:xfrm>
          <a:custGeom>
            <a:avLst/>
            <a:gdLst>
              <a:gd name="T0" fmla="*/ 2632 w 2656"/>
              <a:gd name="T1" fmla="*/ 204 h 500"/>
              <a:gd name="T2" fmla="*/ 2560 w 2656"/>
              <a:gd name="T3" fmla="*/ 76 h 500"/>
              <a:gd name="T4" fmla="*/ 2540 w 2656"/>
              <a:gd name="T5" fmla="*/ 72 h 500"/>
              <a:gd name="T6" fmla="*/ 2508 w 2656"/>
              <a:gd name="T7" fmla="*/ 92 h 500"/>
              <a:gd name="T8" fmla="*/ 2468 w 2656"/>
              <a:gd name="T9" fmla="*/ 168 h 500"/>
              <a:gd name="T10" fmla="*/ 2276 w 2656"/>
              <a:gd name="T11" fmla="*/ 204 h 500"/>
              <a:gd name="T12" fmla="*/ 1932 w 2656"/>
              <a:gd name="T13" fmla="*/ 140 h 500"/>
              <a:gd name="T14" fmla="*/ 1820 w 2656"/>
              <a:gd name="T15" fmla="*/ 132 h 500"/>
              <a:gd name="T16" fmla="*/ 1552 w 2656"/>
              <a:gd name="T17" fmla="*/ 236 h 500"/>
              <a:gd name="T18" fmla="*/ 1316 w 2656"/>
              <a:gd name="T19" fmla="*/ 148 h 500"/>
              <a:gd name="T20" fmla="*/ 1296 w 2656"/>
              <a:gd name="T21" fmla="*/ 128 h 500"/>
              <a:gd name="T22" fmla="*/ 1276 w 2656"/>
              <a:gd name="T23" fmla="*/ 92 h 500"/>
              <a:gd name="T24" fmla="*/ 1224 w 2656"/>
              <a:gd name="T25" fmla="*/ 40 h 500"/>
              <a:gd name="T26" fmla="*/ 1020 w 2656"/>
              <a:gd name="T27" fmla="*/ 28 h 500"/>
              <a:gd name="T28" fmla="*/ 840 w 2656"/>
              <a:gd name="T29" fmla="*/ 24 h 500"/>
              <a:gd name="T30" fmla="*/ 660 w 2656"/>
              <a:gd name="T31" fmla="*/ 108 h 500"/>
              <a:gd name="T32" fmla="*/ 380 w 2656"/>
              <a:gd name="T33" fmla="*/ 88 h 500"/>
              <a:gd name="T34" fmla="*/ 204 w 2656"/>
              <a:gd name="T35" fmla="*/ 16 h 500"/>
              <a:gd name="T36" fmla="*/ 144 w 2656"/>
              <a:gd name="T37" fmla="*/ 40 h 500"/>
              <a:gd name="T38" fmla="*/ 72 w 2656"/>
              <a:gd name="T39" fmla="*/ 104 h 500"/>
              <a:gd name="T40" fmla="*/ 52 w 2656"/>
              <a:gd name="T41" fmla="*/ 192 h 500"/>
              <a:gd name="T42" fmla="*/ 32 w 2656"/>
              <a:gd name="T43" fmla="*/ 304 h 500"/>
              <a:gd name="T44" fmla="*/ 564 w 2656"/>
              <a:gd name="T45" fmla="*/ 300 h 500"/>
              <a:gd name="T46" fmla="*/ 936 w 2656"/>
              <a:gd name="T47" fmla="*/ 368 h 500"/>
              <a:gd name="T48" fmla="*/ 1232 w 2656"/>
              <a:gd name="T49" fmla="*/ 428 h 500"/>
              <a:gd name="T50" fmla="*/ 1660 w 2656"/>
              <a:gd name="T51" fmla="*/ 400 h 500"/>
              <a:gd name="T52" fmla="*/ 1904 w 2656"/>
              <a:gd name="T53" fmla="*/ 384 h 500"/>
              <a:gd name="T54" fmla="*/ 2012 w 2656"/>
              <a:gd name="T55" fmla="*/ 500 h 500"/>
              <a:gd name="T56" fmla="*/ 2196 w 2656"/>
              <a:gd name="T57" fmla="*/ 432 h 500"/>
              <a:gd name="T58" fmla="*/ 2324 w 2656"/>
              <a:gd name="T59" fmla="*/ 468 h 500"/>
              <a:gd name="T60" fmla="*/ 2428 w 2656"/>
              <a:gd name="T61" fmla="*/ 404 h 500"/>
              <a:gd name="T62" fmla="*/ 2412 w 2656"/>
              <a:gd name="T63" fmla="*/ 348 h 500"/>
              <a:gd name="T64" fmla="*/ 2656 w 2656"/>
              <a:gd name="T65" fmla="*/ 264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56" h="500">
                <a:moveTo>
                  <a:pt x="2656" y="264"/>
                </a:moveTo>
                <a:cubicBezTo>
                  <a:pt x="2648" y="242"/>
                  <a:pt x="2644" y="222"/>
                  <a:pt x="2632" y="204"/>
                </a:cubicBezTo>
                <a:cubicBezTo>
                  <a:pt x="2626" y="130"/>
                  <a:pt x="2635" y="160"/>
                  <a:pt x="2592" y="132"/>
                </a:cubicBezTo>
                <a:cubicBezTo>
                  <a:pt x="2578" y="112"/>
                  <a:pt x="2584" y="84"/>
                  <a:pt x="2560" y="76"/>
                </a:cubicBezTo>
                <a:cubicBezTo>
                  <a:pt x="2561" y="72"/>
                  <a:pt x="2568" y="64"/>
                  <a:pt x="2564" y="64"/>
                </a:cubicBezTo>
                <a:cubicBezTo>
                  <a:pt x="2555" y="62"/>
                  <a:pt x="2548" y="69"/>
                  <a:pt x="2540" y="72"/>
                </a:cubicBezTo>
                <a:cubicBezTo>
                  <a:pt x="2536" y="73"/>
                  <a:pt x="2528" y="76"/>
                  <a:pt x="2528" y="76"/>
                </a:cubicBezTo>
                <a:cubicBezTo>
                  <a:pt x="2505" y="110"/>
                  <a:pt x="2535" y="69"/>
                  <a:pt x="2508" y="92"/>
                </a:cubicBezTo>
                <a:cubicBezTo>
                  <a:pt x="2498" y="99"/>
                  <a:pt x="2488" y="121"/>
                  <a:pt x="2484" y="132"/>
                </a:cubicBezTo>
                <a:cubicBezTo>
                  <a:pt x="2482" y="136"/>
                  <a:pt x="2476" y="162"/>
                  <a:pt x="2468" y="168"/>
                </a:cubicBezTo>
                <a:cubicBezTo>
                  <a:pt x="2431" y="190"/>
                  <a:pt x="2382" y="178"/>
                  <a:pt x="2340" y="180"/>
                </a:cubicBezTo>
                <a:cubicBezTo>
                  <a:pt x="2316" y="185"/>
                  <a:pt x="2297" y="196"/>
                  <a:pt x="2276" y="204"/>
                </a:cubicBezTo>
                <a:cubicBezTo>
                  <a:pt x="2186" y="200"/>
                  <a:pt x="2101" y="193"/>
                  <a:pt x="2016" y="168"/>
                </a:cubicBezTo>
                <a:cubicBezTo>
                  <a:pt x="1987" y="159"/>
                  <a:pt x="1959" y="149"/>
                  <a:pt x="1932" y="140"/>
                </a:cubicBezTo>
                <a:cubicBezTo>
                  <a:pt x="1920" y="136"/>
                  <a:pt x="1896" y="128"/>
                  <a:pt x="1896" y="128"/>
                </a:cubicBezTo>
                <a:cubicBezTo>
                  <a:pt x="1870" y="129"/>
                  <a:pt x="1845" y="128"/>
                  <a:pt x="1820" y="132"/>
                </a:cubicBezTo>
                <a:cubicBezTo>
                  <a:pt x="1780" y="136"/>
                  <a:pt x="1746" y="164"/>
                  <a:pt x="1712" y="180"/>
                </a:cubicBezTo>
                <a:cubicBezTo>
                  <a:pt x="1663" y="201"/>
                  <a:pt x="1603" y="227"/>
                  <a:pt x="1552" y="236"/>
                </a:cubicBezTo>
                <a:cubicBezTo>
                  <a:pt x="1490" y="231"/>
                  <a:pt x="1426" y="223"/>
                  <a:pt x="1368" y="204"/>
                </a:cubicBezTo>
                <a:cubicBezTo>
                  <a:pt x="1350" y="186"/>
                  <a:pt x="1336" y="161"/>
                  <a:pt x="1316" y="148"/>
                </a:cubicBezTo>
                <a:cubicBezTo>
                  <a:pt x="1313" y="144"/>
                  <a:pt x="1311" y="139"/>
                  <a:pt x="1308" y="136"/>
                </a:cubicBezTo>
                <a:cubicBezTo>
                  <a:pt x="1304" y="132"/>
                  <a:pt x="1299" y="131"/>
                  <a:pt x="1296" y="128"/>
                </a:cubicBezTo>
                <a:lnTo>
                  <a:pt x="1276" y="92"/>
                </a:lnTo>
                <a:cubicBezTo>
                  <a:pt x="1276" y="92"/>
                  <a:pt x="1276" y="92"/>
                  <a:pt x="1276" y="92"/>
                </a:cubicBezTo>
                <a:cubicBezTo>
                  <a:pt x="1262" y="82"/>
                  <a:pt x="1236" y="64"/>
                  <a:pt x="1236" y="64"/>
                </a:cubicBezTo>
                <a:cubicBezTo>
                  <a:pt x="1231" y="56"/>
                  <a:pt x="1230" y="46"/>
                  <a:pt x="1224" y="40"/>
                </a:cubicBezTo>
                <a:cubicBezTo>
                  <a:pt x="1213" y="29"/>
                  <a:pt x="1194" y="32"/>
                  <a:pt x="1180" y="32"/>
                </a:cubicBezTo>
                <a:cubicBezTo>
                  <a:pt x="1126" y="29"/>
                  <a:pt x="1073" y="29"/>
                  <a:pt x="1020" y="28"/>
                </a:cubicBezTo>
                <a:cubicBezTo>
                  <a:pt x="980" y="14"/>
                  <a:pt x="941" y="4"/>
                  <a:pt x="900" y="0"/>
                </a:cubicBezTo>
                <a:cubicBezTo>
                  <a:pt x="847" y="5"/>
                  <a:pt x="870" y="3"/>
                  <a:pt x="840" y="24"/>
                </a:cubicBezTo>
                <a:cubicBezTo>
                  <a:pt x="825" y="45"/>
                  <a:pt x="803" y="39"/>
                  <a:pt x="784" y="52"/>
                </a:cubicBezTo>
                <a:cubicBezTo>
                  <a:pt x="745" y="77"/>
                  <a:pt x="705" y="96"/>
                  <a:pt x="660" y="108"/>
                </a:cubicBezTo>
                <a:cubicBezTo>
                  <a:pt x="576" y="105"/>
                  <a:pt x="542" y="113"/>
                  <a:pt x="472" y="108"/>
                </a:cubicBezTo>
                <a:cubicBezTo>
                  <a:pt x="436" y="96"/>
                  <a:pt x="417" y="91"/>
                  <a:pt x="380" y="88"/>
                </a:cubicBezTo>
                <a:cubicBezTo>
                  <a:pt x="340" y="74"/>
                  <a:pt x="322" y="67"/>
                  <a:pt x="276" y="64"/>
                </a:cubicBezTo>
                <a:cubicBezTo>
                  <a:pt x="250" y="47"/>
                  <a:pt x="234" y="23"/>
                  <a:pt x="204" y="16"/>
                </a:cubicBezTo>
                <a:cubicBezTo>
                  <a:pt x="186" y="17"/>
                  <a:pt x="164" y="11"/>
                  <a:pt x="152" y="24"/>
                </a:cubicBezTo>
                <a:cubicBezTo>
                  <a:pt x="147" y="28"/>
                  <a:pt x="147" y="35"/>
                  <a:pt x="144" y="40"/>
                </a:cubicBezTo>
                <a:cubicBezTo>
                  <a:pt x="123" y="68"/>
                  <a:pt x="109" y="83"/>
                  <a:pt x="76" y="92"/>
                </a:cubicBezTo>
                <a:cubicBezTo>
                  <a:pt x="74" y="96"/>
                  <a:pt x="72" y="99"/>
                  <a:pt x="72" y="104"/>
                </a:cubicBezTo>
                <a:cubicBezTo>
                  <a:pt x="69" y="121"/>
                  <a:pt x="71" y="138"/>
                  <a:pt x="68" y="156"/>
                </a:cubicBezTo>
                <a:cubicBezTo>
                  <a:pt x="65" y="168"/>
                  <a:pt x="52" y="192"/>
                  <a:pt x="52" y="192"/>
                </a:cubicBezTo>
                <a:cubicBezTo>
                  <a:pt x="46" y="237"/>
                  <a:pt x="59" y="241"/>
                  <a:pt x="16" y="248"/>
                </a:cubicBezTo>
                <a:cubicBezTo>
                  <a:pt x="0" y="270"/>
                  <a:pt x="9" y="292"/>
                  <a:pt x="32" y="304"/>
                </a:cubicBezTo>
                <a:cubicBezTo>
                  <a:pt x="56" y="299"/>
                  <a:pt x="69" y="291"/>
                  <a:pt x="92" y="284"/>
                </a:cubicBezTo>
                <a:cubicBezTo>
                  <a:pt x="254" y="287"/>
                  <a:pt x="399" y="297"/>
                  <a:pt x="564" y="300"/>
                </a:cubicBezTo>
                <a:cubicBezTo>
                  <a:pt x="637" y="307"/>
                  <a:pt x="703" y="337"/>
                  <a:pt x="776" y="348"/>
                </a:cubicBezTo>
                <a:cubicBezTo>
                  <a:pt x="819" y="362"/>
                  <a:pt x="885" y="357"/>
                  <a:pt x="936" y="368"/>
                </a:cubicBezTo>
                <a:cubicBezTo>
                  <a:pt x="1000" y="364"/>
                  <a:pt x="1069" y="356"/>
                  <a:pt x="1132" y="380"/>
                </a:cubicBezTo>
                <a:cubicBezTo>
                  <a:pt x="1166" y="393"/>
                  <a:pt x="1196" y="419"/>
                  <a:pt x="1232" y="428"/>
                </a:cubicBezTo>
                <a:cubicBezTo>
                  <a:pt x="1341" y="426"/>
                  <a:pt x="1450" y="426"/>
                  <a:pt x="1560" y="424"/>
                </a:cubicBezTo>
                <a:cubicBezTo>
                  <a:pt x="1597" y="423"/>
                  <a:pt x="1624" y="404"/>
                  <a:pt x="1660" y="400"/>
                </a:cubicBezTo>
                <a:cubicBezTo>
                  <a:pt x="1706" y="394"/>
                  <a:pt x="1750" y="382"/>
                  <a:pt x="1796" y="376"/>
                </a:cubicBezTo>
                <a:cubicBezTo>
                  <a:pt x="1832" y="377"/>
                  <a:pt x="1870" y="371"/>
                  <a:pt x="1904" y="384"/>
                </a:cubicBezTo>
                <a:cubicBezTo>
                  <a:pt x="1915" y="388"/>
                  <a:pt x="1925" y="408"/>
                  <a:pt x="1936" y="416"/>
                </a:cubicBezTo>
                <a:cubicBezTo>
                  <a:pt x="1955" y="444"/>
                  <a:pt x="1982" y="480"/>
                  <a:pt x="2012" y="500"/>
                </a:cubicBezTo>
                <a:cubicBezTo>
                  <a:pt x="2050" y="494"/>
                  <a:pt x="2088" y="484"/>
                  <a:pt x="2128" y="480"/>
                </a:cubicBezTo>
                <a:cubicBezTo>
                  <a:pt x="2156" y="470"/>
                  <a:pt x="2166" y="441"/>
                  <a:pt x="2196" y="432"/>
                </a:cubicBezTo>
                <a:cubicBezTo>
                  <a:pt x="2234" y="434"/>
                  <a:pt x="2266" y="433"/>
                  <a:pt x="2300" y="452"/>
                </a:cubicBezTo>
                <a:cubicBezTo>
                  <a:pt x="2308" y="456"/>
                  <a:pt x="2314" y="464"/>
                  <a:pt x="2324" y="468"/>
                </a:cubicBezTo>
                <a:cubicBezTo>
                  <a:pt x="2332" y="470"/>
                  <a:pt x="2348" y="476"/>
                  <a:pt x="2348" y="476"/>
                </a:cubicBezTo>
                <a:cubicBezTo>
                  <a:pt x="2386" y="466"/>
                  <a:pt x="2410" y="438"/>
                  <a:pt x="2428" y="404"/>
                </a:cubicBezTo>
                <a:cubicBezTo>
                  <a:pt x="2422" y="375"/>
                  <a:pt x="2426" y="390"/>
                  <a:pt x="2416" y="360"/>
                </a:cubicBezTo>
                <a:cubicBezTo>
                  <a:pt x="2414" y="356"/>
                  <a:pt x="2412" y="348"/>
                  <a:pt x="2412" y="348"/>
                </a:cubicBezTo>
                <a:cubicBezTo>
                  <a:pt x="2427" y="325"/>
                  <a:pt x="2447" y="328"/>
                  <a:pt x="2472" y="320"/>
                </a:cubicBezTo>
                <a:cubicBezTo>
                  <a:pt x="2534" y="270"/>
                  <a:pt x="2572" y="248"/>
                  <a:pt x="2656" y="264"/>
                </a:cubicBezTo>
                <a:close/>
              </a:path>
            </a:pathLst>
          </a:custGeom>
          <a:solidFill>
            <a:srgbClr val="792780">
              <a:alpha val="6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118753" y="1827150"/>
            <a:ext cx="1686297" cy="968499"/>
          </a:xfrm>
          <a:prstGeom prst="wedgeRoundRectCallout">
            <a:avLst>
              <a:gd name="adj1" fmla="val 70012"/>
              <a:gd name="adj2" fmla="val -1500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C07C1D"/>
                </a:solidFill>
                <a:latin typeface="Arial" pitchFamily="34" charset="0"/>
              </a:rPr>
              <a:t>Sahel</a:t>
            </a:r>
            <a:endParaRPr lang="en-US" sz="3000" b="1" dirty="0">
              <a:solidFill>
                <a:srgbClr val="C07C1D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  <a:endParaRPr lang="en-US" sz="8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828096" presetClass="entr" presetSubtype="138865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38878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818</Words>
  <Application>Microsoft Office PowerPoint</Application>
  <PresentationFormat>On-screen Show (4:3)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Times</vt:lpstr>
      <vt:lpstr>Times New Roman PS MT</vt:lpstr>
      <vt:lpstr>Blank Presentation</vt:lpstr>
      <vt:lpstr>iRespondQuestionMaster</vt:lpstr>
      <vt:lpstr>iRespondGraphMaster</vt:lpstr>
      <vt:lpstr>PowerPoint Presentation</vt:lpstr>
      <vt:lpstr>SS7G1 The student will locate selected features of Africa.</vt:lpstr>
      <vt:lpstr>PowerPoint Presentation</vt:lpstr>
      <vt:lpstr>Sahara</vt:lpstr>
      <vt:lpstr>SS7G1 The student will locate selected features of Africa.</vt:lpstr>
      <vt:lpstr>PowerPoint Presentation</vt:lpstr>
      <vt:lpstr>Kalahari Desert</vt:lpstr>
      <vt:lpstr>SS7G1 The student will locate selected features of Africa.</vt:lpstr>
      <vt:lpstr>PowerPoint Presentation</vt:lpstr>
      <vt:lpstr>Sahel</vt:lpstr>
      <vt:lpstr>SS7G1 The student will locate selected features of Africa.</vt:lpstr>
      <vt:lpstr>PowerPoint Presentation</vt:lpstr>
      <vt:lpstr>Savanna</vt:lpstr>
      <vt:lpstr>SS7G1 The student will locate selected features of Africa.</vt:lpstr>
      <vt:lpstr>PowerPoint Presentation</vt:lpstr>
      <vt:lpstr>Tropical Rain Forest</vt:lpstr>
      <vt:lpstr>SS7G1 The student will locate selected features of Africa.</vt:lpstr>
      <vt:lpstr>PowerPoint Presentation</vt:lpstr>
      <vt:lpstr>Atlas Mountains</vt:lpstr>
      <vt:lpstr>SS7G1 The student will locate selected features of Africa.</vt:lpstr>
      <vt:lpstr>PowerPoint Presentation</vt:lpstr>
      <vt:lpstr>Congo River</vt:lpstr>
      <vt:lpstr>Niger River</vt:lpstr>
      <vt:lpstr>SS7G1 The student will locate selected features of Africa.</vt:lpstr>
      <vt:lpstr>PowerPoint Presentation</vt:lpstr>
      <vt:lpstr>Lake Tanganyika</vt:lpstr>
      <vt:lpstr>Lake Victoria</vt:lpstr>
      <vt:lpstr>PowerPoint Presentation</vt:lpstr>
    </vt:vector>
  </TitlesOfParts>
  <Company>_x0008_ᖤ]櫤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SS7G1a The student will locate selected features of Africa.   .</dc:title>
  <dc:creator>Trial User</dc:creator>
  <cp:lastModifiedBy>Patrice Mcbean</cp:lastModifiedBy>
  <cp:revision>160</cp:revision>
  <dcterms:created xsi:type="dcterms:W3CDTF">2008-11-08T14:50:33Z</dcterms:created>
  <dcterms:modified xsi:type="dcterms:W3CDTF">2019-01-07T22:21:49Z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