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8" r:id="rId7"/>
    <p:sldId id="257" r:id="rId8"/>
    <p:sldId id="259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6ADD-9DAA-4E88-9DFC-86725F74B6F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2F01-655A-4C3F-A3C8-260C24B9A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African History Vocabulary: Colonialism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6" y="2486429"/>
            <a:ext cx="2164962" cy="2240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761" y="3036664"/>
            <a:ext cx="1412750" cy="1383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891" y="2560758"/>
            <a:ext cx="2480685" cy="185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047" y="2486429"/>
            <a:ext cx="1833305" cy="1833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646" y="2777676"/>
            <a:ext cx="2683354" cy="174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301" y="2952403"/>
            <a:ext cx="2109948" cy="13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Colonization/ Colonialism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9" y="1825625"/>
            <a:ext cx="110863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countries expanded their empires by</a:t>
            </a:r>
          </a:p>
          <a:p>
            <a:pPr marL="0" indent="0">
              <a:buNone/>
            </a:pPr>
            <a:r>
              <a:rPr lang="en-US" dirty="0"/>
              <a:t> aggressively establishing colonies.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Colonization		</a:t>
            </a:r>
            <a:r>
              <a:rPr lang="en-US" dirty="0" err="1"/>
              <a:t>Colonisation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Colonização</a:t>
            </a:r>
            <a:r>
              <a:rPr lang="en-US" dirty="0"/>
              <a:t>		</a:t>
            </a:r>
            <a:r>
              <a:rPr lang="ja-JP" altLang="en-US" dirty="0"/>
              <a:t>定植</a:t>
            </a:r>
          </a:p>
          <a:p>
            <a:pPr marL="0" indent="0">
              <a:buNone/>
            </a:pPr>
            <a:r>
              <a:rPr lang="ar-AE" dirty="0"/>
              <a:t>استعمار		</a:t>
            </a:r>
            <a:r>
              <a:rPr lang="en-US" dirty="0"/>
              <a:t>	</a:t>
            </a:r>
            <a:r>
              <a:rPr lang="ko-KR" altLang="en-US" dirty="0"/>
              <a:t>식민지화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643" y="1476375"/>
            <a:ext cx="5049837" cy="5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5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Imperialism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431" y="1548881"/>
            <a:ext cx="4395564" cy="4547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9" y="1548881"/>
            <a:ext cx="5523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system were a strong country takes wealth and raw materials from another country.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457" y="4287328"/>
            <a:ext cx="5477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Imperialismo</a:t>
            </a:r>
            <a:endParaRPr lang="en-US" sz="2400" dirty="0"/>
          </a:p>
          <a:p>
            <a:r>
              <a:rPr lang="en-US" sz="2400" dirty="0" err="1"/>
              <a:t>Imperialismo</a:t>
            </a:r>
            <a:endParaRPr lang="en-US" sz="2400" dirty="0"/>
          </a:p>
          <a:p>
            <a:r>
              <a:rPr lang="ar-AE" sz="2400" dirty="0"/>
              <a:t>امپریالیسم</a:t>
            </a:r>
            <a:endParaRPr lang="en-US" sz="2400" dirty="0"/>
          </a:p>
          <a:p>
            <a:r>
              <a:rPr lang="en-US" sz="2400" dirty="0" err="1"/>
              <a:t>Impérialisme</a:t>
            </a:r>
            <a:endParaRPr lang="en-US" sz="2400" dirty="0"/>
          </a:p>
          <a:p>
            <a:r>
              <a:rPr lang="ja-JP" altLang="en-US" sz="2400" dirty="0"/>
              <a:t>帝国主义</a:t>
            </a:r>
          </a:p>
          <a:p>
            <a:r>
              <a:rPr lang="ko-KR" altLang="en-US" sz="2400" dirty="0"/>
              <a:t>제정</a:t>
            </a:r>
          </a:p>
        </p:txBody>
      </p:sp>
    </p:spTree>
    <p:extLst>
      <p:ext uri="{BB962C8B-B14F-4D97-AF65-F5344CB8AC3E}">
        <p14:creationId xmlns:p14="http://schemas.microsoft.com/office/powerpoint/2010/main" val="178416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Indirect Rule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5910" y="1690688"/>
            <a:ext cx="4696608" cy="459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159" y="1690688"/>
            <a:ext cx="5896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British and other colonial procedures through which "natives" were used to carry out colonial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532" y="4106174"/>
            <a:ext cx="585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indirect Rule		</a:t>
            </a:r>
            <a:r>
              <a:rPr lang="ar-AE"/>
              <a:t>حکومت غیر مستقیم</a:t>
            </a:r>
          </a:p>
          <a:p>
            <a:r>
              <a:rPr lang="ja-JP" altLang="en-US"/>
              <a:t>间接统治		</a:t>
            </a:r>
            <a:r>
              <a:rPr lang="en-US"/>
              <a:t>Regla indirecta</a:t>
            </a:r>
          </a:p>
          <a:p>
            <a:r>
              <a:rPr lang="ko-KR" altLang="en-US"/>
              <a:t>간접 규칙		</a:t>
            </a:r>
            <a:r>
              <a:rPr lang="en-US"/>
              <a:t>Regra indireta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7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4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Assimilation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3186" y="1783994"/>
            <a:ext cx="6230387" cy="4672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903" y="1783994"/>
            <a:ext cx="5387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Giving up ones customs and adopting those of another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653" y="4218317"/>
            <a:ext cx="407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Assimilação		Assimilation</a:t>
            </a:r>
          </a:p>
          <a:p>
            <a:r>
              <a:rPr lang="en-US"/>
              <a:t>Asimilación		</a:t>
            </a:r>
            <a:r>
              <a:rPr lang="ja-JP" altLang="en-US"/>
              <a:t>同化</a:t>
            </a:r>
          </a:p>
          <a:p>
            <a:r>
              <a:rPr lang="ar-AE"/>
              <a:t>جذب			</a:t>
            </a:r>
            <a:r>
              <a:rPr lang="ko-KR" altLang="en-US"/>
              <a:t>동화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026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Partitioning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810" y="2385392"/>
            <a:ext cx="4728408" cy="313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52" y="2385392"/>
            <a:ext cx="671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separation, of two or more things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102" y="3890513"/>
            <a:ext cx="6029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پارتیشن بندی	</a:t>
            </a:r>
            <a:r>
              <a:rPr lang="en-US" dirty="0"/>
              <a:t>Partitioning</a:t>
            </a:r>
          </a:p>
          <a:p>
            <a:r>
              <a:rPr lang="ko-KR" altLang="en-US" dirty="0"/>
              <a:t>분할		</a:t>
            </a:r>
            <a:r>
              <a:rPr lang="en-US" altLang="ko-KR" dirty="0" err="1"/>
              <a:t>P</a:t>
            </a:r>
            <a:r>
              <a:rPr lang="en-US" dirty="0" err="1"/>
              <a:t>artitionnement</a:t>
            </a:r>
            <a:endParaRPr lang="en-US" dirty="0"/>
          </a:p>
          <a:p>
            <a:r>
              <a:rPr lang="ko-KR" altLang="en-US" dirty="0"/>
              <a:t>分区		</a:t>
            </a:r>
            <a:r>
              <a:rPr lang="en-US" dirty="0" err="1"/>
              <a:t>Particiones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Natural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690688"/>
            <a:ext cx="11129865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Raw materials supplied by nature that </a:t>
            </a:r>
          </a:p>
          <a:p>
            <a:pPr marL="0" indent="0">
              <a:buNone/>
            </a:pPr>
            <a:r>
              <a:rPr lang="en-US" dirty="0"/>
              <a:t>come from the earth, the water, or the</a:t>
            </a:r>
          </a:p>
          <a:p>
            <a:pPr marL="0" indent="0">
              <a:buNone/>
            </a:pPr>
            <a:r>
              <a:rPr lang="en-US" dirty="0"/>
              <a:t> air and are used to produce goods.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naturales</a:t>
            </a:r>
            <a:r>
              <a:rPr lang="en-US" dirty="0"/>
              <a:t>		</a:t>
            </a:r>
            <a:r>
              <a:rPr lang="ar-AE" dirty="0"/>
              <a:t>منابع طبیعی</a:t>
            </a:r>
          </a:p>
          <a:p>
            <a:pPr marL="0" indent="0">
              <a:buNone/>
            </a:pP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naturais</a:t>
            </a:r>
            <a:r>
              <a:rPr lang="en-US" dirty="0"/>
              <a:t>		</a:t>
            </a:r>
            <a:r>
              <a:rPr lang="ja-JP" altLang="en-US" dirty="0"/>
              <a:t>自然资源</a:t>
            </a:r>
          </a:p>
          <a:p>
            <a:pPr marL="0" indent="0">
              <a:buNone/>
            </a:pP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naturelles</a:t>
            </a:r>
            <a:r>
              <a:rPr lang="en-US" dirty="0"/>
              <a:t>	</a:t>
            </a:r>
            <a:r>
              <a:rPr lang="ko-KR" altLang="en-US" dirty="0"/>
              <a:t>천연 자원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59" y="2693762"/>
            <a:ext cx="5988699" cy="39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Great Britain and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two European Countries that</a:t>
            </a:r>
          </a:p>
          <a:p>
            <a:pPr marL="0" indent="0">
              <a:buNone/>
            </a:pPr>
            <a:r>
              <a:rPr lang="en-US" sz="3600" dirty="0"/>
              <a:t>dominated African colonization.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ko-KR" altLang="en-US" dirty="0"/>
              <a:t>영국과 프랑스</a:t>
            </a:r>
            <a:r>
              <a:rPr lang="en-US" altLang="ko-KR" dirty="0"/>
              <a:t>	</a:t>
            </a:r>
            <a:r>
              <a:rPr lang="ko-KR" altLang="en-US" dirty="0"/>
              <a:t>	</a:t>
            </a:r>
            <a:r>
              <a:rPr lang="ar-AE" dirty="0"/>
              <a:t>بریتانیا و فرانسه</a:t>
            </a:r>
          </a:p>
          <a:p>
            <a:pPr marL="0" indent="0">
              <a:buNone/>
            </a:pPr>
            <a:r>
              <a:rPr lang="en-US" dirty="0"/>
              <a:t>Gran </a:t>
            </a:r>
            <a:r>
              <a:rPr lang="en-US" dirty="0" err="1"/>
              <a:t>Bretaña</a:t>
            </a:r>
            <a:r>
              <a:rPr lang="en-US" dirty="0"/>
              <a:t> y </a:t>
            </a:r>
            <a:r>
              <a:rPr lang="en-US" dirty="0" err="1"/>
              <a:t>Francia</a:t>
            </a:r>
            <a:r>
              <a:rPr lang="en-US" dirty="0"/>
              <a:t>	</a:t>
            </a:r>
            <a:r>
              <a:rPr lang="ja-JP" altLang="en-US" dirty="0"/>
              <a:t>英国和法国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/>
              <a:t>Grã-Bretanha</a:t>
            </a:r>
            <a:r>
              <a:rPr lang="en-US" dirty="0"/>
              <a:t> e </a:t>
            </a:r>
            <a:r>
              <a:rPr lang="en-US" dirty="0" err="1"/>
              <a:t>França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Grande-Bretagne et la France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35" y="2227701"/>
            <a:ext cx="4778272" cy="38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6" ma:contentTypeDescription="Create a new document." ma:contentTypeScope="" ma:versionID="adf97af4928509e4d0f13af4b64e5fad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94dcb6a244529e4dcc1cee3f40c9d6e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9C104-E074-4EAF-A010-B5393DCCF9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9AF07-06E8-4EDF-8799-FA0A4CD9F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7785CA-DFB0-4A81-9628-0904B2BD5BBA}">
  <ds:schemaRefs>
    <ds:schemaRef ds:uri="http://www.w3.org/XML/1998/namespace"/>
    <ds:schemaRef ds:uri="http://purl.org/dc/elements/1.1/"/>
    <ds:schemaRef ds:uri="http://schemas.openxmlformats.org/package/2006/metadata/core-properties"/>
    <ds:schemaRef ds:uri="f2d99d9e-4c67-41ea-ae20-43a7d969a0e9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dc982109-1560-4ec2-a8e3-1f18f1f4ebf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132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African History Vocabulary: Colonialism</vt:lpstr>
      <vt:lpstr>Colonization/ Colonialism</vt:lpstr>
      <vt:lpstr>Imperialism</vt:lpstr>
      <vt:lpstr>Indirect Rule</vt:lpstr>
      <vt:lpstr>Assimilation</vt:lpstr>
      <vt:lpstr>Partitioning</vt:lpstr>
      <vt:lpstr>Natural Resources</vt:lpstr>
      <vt:lpstr>Great Britain and France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History</dc:title>
  <dc:creator>Patrice Mcbean</dc:creator>
  <cp:lastModifiedBy>Patrice Mcbean</cp:lastModifiedBy>
  <cp:revision>35</cp:revision>
  <dcterms:created xsi:type="dcterms:W3CDTF">2016-01-01T00:33:06Z</dcterms:created>
  <dcterms:modified xsi:type="dcterms:W3CDTF">2019-12-05T15:01:58Z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