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1" r:id="rId4"/>
    <p:sldId id="265" r:id="rId5"/>
    <p:sldId id="264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2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6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E6ADD-9DAA-4E88-9DFC-86725F74B6FC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62F01-655A-4C3F-A3C8-260C24B9A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754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E6ADD-9DAA-4E88-9DFC-86725F74B6FC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62F01-655A-4C3F-A3C8-260C24B9A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166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E6ADD-9DAA-4E88-9DFC-86725F74B6FC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62F01-655A-4C3F-A3C8-260C24B9A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954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E6ADD-9DAA-4E88-9DFC-86725F74B6FC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62F01-655A-4C3F-A3C8-260C24B9A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41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E6ADD-9DAA-4E88-9DFC-86725F74B6FC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62F01-655A-4C3F-A3C8-260C24B9A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225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E6ADD-9DAA-4E88-9DFC-86725F74B6FC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62F01-655A-4C3F-A3C8-260C24B9A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750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E6ADD-9DAA-4E88-9DFC-86725F74B6FC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62F01-655A-4C3F-A3C8-260C24B9A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265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E6ADD-9DAA-4E88-9DFC-86725F74B6FC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62F01-655A-4C3F-A3C8-260C24B9A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587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E6ADD-9DAA-4E88-9DFC-86725F74B6FC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62F01-655A-4C3F-A3C8-260C24B9A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139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E6ADD-9DAA-4E88-9DFC-86725F74B6FC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62F01-655A-4C3F-A3C8-260C24B9A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809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E6ADD-9DAA-4E88-9DFC-86725F74B6FC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62F01-655A-4C3F-A3C8-260C24B9A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89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4E6ADD-9DAA-4E88-9DFC-86725F74B6FC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962F01-655A-4C3F-A3C8-260C24B9A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443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026762" y="365125"/>
            <a:ext cx="8488837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/>
              <a:t>African History Vocabulary: Apartheid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060" y="2584793"/>
            <a:ext cx="2459216" cy="26914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9409" y="2704034"/>
            <a:ext cx="3333696" cy="248076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9378" y="2584793"/>
            <a:ext cx="2106905" cy="260001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74829" y="2863375"/>
            <a:ext cx="2683354" cy="17488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61335" y="3142790"/>
            <a:ext cx="1981139" cy="1322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562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/>
              <a:t>Apartheid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88340" y="1690688"/>
            <a:ext cx="3904947" cy="29052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0611" y="3604640"/>
            <a:ext cx="3165613" cy="289653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6714" y="1690688"/>
            <a:ext cx="607612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the legalized segregation (separation) of the races in South Africa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37094" y="4063042"/>
            <a:ext cx="52757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Segregación</a:t>
            </a:r>
            <a:r>
              <a:rPr lang="en-US" dirty="0"/>
              <a:t> racial		Apartheid</a:t>
            </a:r>
          </a:p>
          <a:p>
            <a:r>
              <a:rPr lang="en-US" dirty="0"/>
              <a:t>Apartheid		</a:t>
            </a:r>
            <a:r>
              <a:rPr lang="ja-JP" altLang="en-US" dirty="0"/>
              <a:t>种族隔离</a:t>
            </a:r>
          </a:p>
          <a:p>
            <a:r>
              <a:rPr lang="ar-AE" dirty="0"/>
              <a:t>آپارتاید			</a:t>
            </a:r>
            <a:r>
              <a:rPr lang="ko-KR" altLang="en-US" dirty="0"/>
              <a:t>인종 차별 정책</a:t>
            </a:r>
          </a:p>
        </p:txBody>
      </p:sp>
    </p:spTree>
    <p:extLst>
      <p:ext uri="{BB962C8B-B14F-4D97-AF65-F5344CB8AC3E}">
        <p14:creationId xmlns:p14="http://schemas.microsoft.com/office/powerpoint/2010/main" val="29897761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2110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/>
              <a:t>Nelson Mandela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96629" y="1746672"/>
            <a:ext cx="4065215" cy="44550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5664" y="1746672"/>
            <a:ext cx="732142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leader of the ANC who was jailed for his opposition (against) to apartheid in South Africa. He was later elected president in 1994 when free elections were established.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76377" y="5037826"/>
            <a:ext cx="62627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/>
              <a:t>넬슨 만델라		</a:t>
            </a:r>
          </a:p>
          <a:p>
            <a:r>
              <a:rPr lang="ar-AE"/>
              <a:t>نلسون ماندلا</a:t>
            </a:r>
          </a:p>
          <a:p>
            <a:r>
              <a:rPr lang="ko-KR" altLang="en-US"/>
              <a:t>纳尔逊</a:t>
            </a:r>
            <a:r>
              <a:rPr lang="en-US" altLang="ko-KR"/>
              <a:t>·</a:t>
            </a:r>
            <a:r>
              <a:rPr lang="ko-KR" altLang="en-US"/>
              <a:t>曼德拉		</a:t>
            </a:r>
          </a:p>
          <a:p>
            <a:r>
              <a:rPr lang="en-US"/>
              <a:t>Nelson Mandela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27740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/>
              <a:t>African National Congress (ANC)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75221" y="1690688"/>
            <a:ext cx="5616779" cy="37445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8540" y="1690688"/>
            <a:ext cx="642067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Formed by black Africans, in 1912 to fight for their rights. They organized strikes and </a:t>
            </a:r>
            <a:r>
              <a:rPr lang="en-US" sz="3200" dirty="0" err="1"/>
              <a:t>boyotts</a:t>
            </a:r>
            <a:r>
              <a:rPr lang="en-US" sz="3200" dirty="0"/>
              <a:t> to protest racist policies. Nelson Mandela was a leader in this organization.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6815" y="4597879"/>
            <a:ext cx="60298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El Congreso Nacional Africano (ANC)	</a:t>
            </a:r>
          </a:p>
          <a:p>
            <a:r>
              <a:rPr lang="en-US"/>
              <a:t>Congresso Nacional Africano (ANC)</a:t>
            </a:r>
          </a:p>
          <a:p>
            <a:r>
              <a:rPr lang="en-US"/>
              <a:t>Congrès national africain (ANC)</a:t>
            </a:r>
          </a:p>
          <a:p>
            <a:r>
              <a:rPr lang="ja-JP" altLang="en-US"/>
              <a:t>南非非洲人国民大会（非国大）</a:t>
            </a:r>
          </a:p>
          <a:p>
            <a:r>
              <a:rPr lang="ko-KR" altLang="en-US"/>
              <a:t>아프리카 민족 회의 </a:t>
            </a:r>
            <a:r>
              <a:rPr lang="en-US" altLang="ko-KR"/>
              <a:t>(</a:t>
            </a:r>
            <a:r>
              <a:rPr lang="en-US"/>
              <a:t>ANC)</a:t>
            </a:r>
          </a:p>
          <a:p>
            <a:r>
              <a:rPr lang="ar-AE"/>
              <a:t>کنگره ملی آفریقا (</a:t>
            </a:r>
            <a:r>
              <a:rPr lang="en-US"/>
              <a:t>ANC)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8536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/>
              <a:t>F.W. de Klerk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71842" y="2140015"/>
            <a:ext cx="3728746" cy="459528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38200" y="2061929"/>
            <a:ext cx="621574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the former President of South Africa who released Nelson Mandela from prison and </a:t>
            </a:r>
            <a:r>
              <a:rPr lang="en-US" sz="3600" i="1" dirty="0"/>
              <a:t>repealed </a:t>
            </a:r>
            <a:r>
              <a:rPr lang="en-US" sz="3600" dirty="0"/>
              <a:t>(removed) the apartheid laws.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66158" y="5184475"/>
            <a:ext cx="594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F.W. </a:t>
            </a:r>
            <a:r>
              <a:rPr lang="ar-AE" dirty="0"/>
              <a:t>دکلرک		</a:t>
            </a:r>
            <a:r>
              <a:rPr lang="en-US" dirty="0"/>
              <a:t>F.W. </a:t>
            </a:r>
            <a:r>
              <a:rPr lang="ko-KR" altLang="en-US" dirty="0"/>
              <a:t>드 클레르 크</a:t>
            </a:r>
          </a:p>
          <a:p>
            <a:r>
              <a:rPr lang="en-US" dirty="0"/>
              <a:t>F.W。</a:t>
            </a:r>
            <a:r>
              <a:rPr lang="ko-KR" altLang="en-US" dirty="0"/>
              <a:t>德克勒克	</a:t>
            </a:r>
            <a:r>
              <a:rPr lang="en-US" altLang="ko-KR" dirty="0"/>
              <a:t>	</a:t>
            </a:r>
            <a:r>
              <a:rPr lang="en-US" dirty="0"/>
              <a:t>F. W. de Klerk</a:t>
            </a:r>
          </a:p>
        </p:txBody>
      </p:sp>
    </p:spTree>
    <p:extLst>
      <p:ext uri="{BB962C8B-B14F-4D97-AF65-F5344CB8AC3E}">
        <p14:creationId xmlns:p14="http://schemas.microsoft.com/office/powerpoint/2010/main" val="18176907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</TotalTime>
  <Words>133</Words>
  <Application>Microsoft Office PowerPoint</Application>
  <PresentationFormat>Widescreen</PresentationFormat>
  <Paragraphs>24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African History Vocabulary: Apartheid</vt:lpstr>
      <vt:lpstr>Apartheid</vt:lpstr>
      <vt:lpstr>Nelson Mandela</vt:lpstr>
      <vt:lpstr>African National Congress (ANC)</vt:lpstr>
      <vt:lpstr>F.W. de Klerk</vt:lpstr>
    </vt:vector>
  </TitlesOfParts>
  <Company>Cobb County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African History</dc:title>
  <dc:creator>Patrice Mcbean</dc:creator>
  <cp:lastModifiedBy>Patrice Mcbean</cp:lastModifiedBy>
  <cp:revision>37</cp:revision>
  <dcterms:created xsi:type="dcterms:W3CDTF">2016-01-01T00:33:06Z</dcterms:created>
  <dcterms:modified xsi:type="dcterms:W3CDTF">2020-01-15T03:00:19Z</dcterms:modified>
</cp:coreProperties>
</file>