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774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alibri Light" panose="020F0302020204030204" pitchFamily="34" charset="0"/>
      <p:regular r:id="rId8"/>
      <p: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67854"/>
            <a:ext cx="7620000" cy="2697104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68969"/>
            <a:ext cx="7620000" cy="1870398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7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12456"/>
            <a:ext cx="2190750" cy="65652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12456"/>
            <a:ext cx="6445250" cy="65652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4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931373"/>
            <a:ext cx="8763000" cy="322253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184395"/>
            <a:ext cx="8763000" cy="16946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4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62280"/>
            <a:ext cx="4318000" cy="491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62280"/>
            <a:ext cx="4318000" cy="491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7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12458"/>
            <a:ext cx="8763000" cy="1497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99092"/>
            <a:ext cx="4298156" cy="93071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829807"/>
            <a:ext cx="4298156" cy="41622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99092"/>
            <a:ext cx="4319323" cy="93071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829807"/>
            <a:ext cx="4319323" cy="41622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8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4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4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6467"/>
            <a:ext cx="3276864" cy="180763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115426"/>
            <a:ext cx="5143500" cy="5505391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4100"/>
            <a:ext cx="3276864" cy="430568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6467"/>
            <a:ext cx="3276864" cy="180763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115426"/>
            <a:ext cx="5143500" cy="5505391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4100"/>
            <a:ext cx="3276864" cy="430568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7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12458"/>
            <a:ext cx="8763000" cy="1497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62280"/>
            <a:ext cx="8763000" cy="491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180323"/>
            <a:ext cx="2286000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7381-C081-4BD3-AA7D-F58297D4809E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180323"/>
            <a:ext cx="3429000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180323"/>
            <a:ext cx="2286000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AC0E-5591-4C2E-9332-231587A9A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2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9300" y="368300"/>
            <a:ext cx="876173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b="1" smtClean="0">
                <a:solidFill>
                  <a:srgbClr val="FF0000"/>
                </a:solidFill>
                <a:latin typeface="Arial - 24"/>
              </a:rPr>
              <a:t>Warm Up </a:t>
            </a:r>
            <a:r>
              <a:rPr lang="en-US" sz="1400" b="1" smtClean="0">
                <a:solidFill>
                  <a:srgbClr val="FF0000"/>
                </a:solidFill>
                <a:latin typeface="Arial - 24"/>
              </a:rPr>
              <a:t>12/9/2016</a:t>
            </a:r>
            <a:endParaRPr lang="en-US" sz="1400" b="1" smtClean="0">
              <a:solidFill>
                <a:srgbClr val="FF0000"/>
              </a:solidFill>
              <a:latin typeface="Arial - 24"/>
            </a:endParaRPr>
          </a:p>
          <a:p>
            <a:endParaRPr lang="en-US" sz="1400" b="1" dirty="0" smtClean="0">
              <a:solidFill>
                <a:srgbClr val="FF0000"/>
              </a:solidFill>
              <a:latin typeface="Arial - 24"/>
            </a:endParaRPr>
          </a:p>
          <a:p>
            <a:endParaRPr lang="en-US" sz="1400" b="1" dirty="0">
              <a:solidFill>
                <a:srgbClr val="FF0000"/>
              </a:solidFill>
              <a:latin typeface="Arial - 24"/>
            </a:endParaRPr>
          </a:p>
        </p:txBody>
      </p:sp>
      <p:sp>
        <p:nvSpPr>
          <p:cNvPr id="3" name="Oval 2"/>
          <p:cNvSpPr/>
          <p:nvPr/>
        </p:nvSpPr>
        <p:spPr>
          <a:xfrm>
            <a:off x="4328160" y="3240278"/>
            <a:ext cx="1054862" cy="1054862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953514" y="857123"/>
            <a:ext cx="5871972" cy="5871972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81500" y="3568700"/>
            <a:ext cx="994547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b="1" smtClean="0">
                <a:solidFill>
                  <a:srgbClr val="000000"/>
                </a:solidFill>
                <a:latin typeface="Arial - 24"/>
              </a:rPr>
              <a:t>Africa</a:t>
            </a:r>
            <a:endParaRPr lang="en-US" sz="1400" b="1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182014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889000"/>
            <a:ext cx="1698371" cy="259486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977900"/>
            <a:ext cx="1683004" cy="2292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977900"/>
            <a:ext cx="1825244" cy="248069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3797300"/>
            <a:ext cx="2738501" cy="227863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530600"/>
            <a:ext cx="2077593" cy="26855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0" y="1028700"/>
            <a:ext cx="2248281" cy="224828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0" y="3670300"/>
            <a:ext cx="2513711" cy="25034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733800"/>
            <a:ext cx="2321179" cy="24546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939800"/>
            <a:ext cx="2049653" cy="27642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1" name="TextBox 10"/>
          <p:cNvSpPr txBox="1"/>
          <p:nvPr/>
        </p:nvSpPr>
        <p:spPr>
          <a:xfrm>
            <a:off x="342900" y="9525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1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9779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2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0300" y="9652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3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3700" y="10795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4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58100" y="11176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5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1800" y="37084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6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700" y="37592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7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0000" y="38354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8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83500" y="3835400"/>
            <a:ext cx="5207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FF0000"/>
                </a:solidFill>
                <a:latin typeface="Arial - 20"/>
              </a:rPr>
              <a:t>9</a:t>
            </a:r>
            <a:endParaRPr lang="en-US" sz="1200" b="1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165100"/>
            <a:ext cx="9051671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rial - 36"/>
              </a:rPr>
              <a:t>Which of the people below are African?</a:t>
            </a:r>
            <a:endParaRPr lang="en-US" sz="2100" b="1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17877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- 20</vt:lpstr>
      <vt:lpstr>Arial - 36</vt:lpstr>
      <vt:lpstr>Calibri</vt:lpstr>
      <vt:lpstr>Arial - 24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2</cp:revision>
  <dcterms:created xsi:type="dcterms:W3CDTF">2016-12-07T16:54:39Z</dcterms:created>
  <dcterms:modified xsi:type="dcterms:W3CDTF">2016-12-07T16:58:08Z</dcterms:modified>
</cp:coreProperties>
</file>