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A3072-F245-4338-8BDE-A95E89E15A91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77BC4-9577-4542-B370-1A50C8F57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01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77BC4-9577-4542-B370-1A50C8F57C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90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4D7E-F3D8-40C5-B5F5-D0700B960B7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C1F6-05D8-4A65-8DB9-62E4BF14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1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4D7E-F3D8-40C5-B5F5-D0700B960B7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C1F6-05D8-4A65-8DB9-62E4BF14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9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4D7E-F3D8-40C5-B5F5-D0700B960B7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C1F6-05D8-4A65-8DB9-62E4BF14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8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4D7E-F3D8-40C5-B5F5-D0700B960B7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C1F6-05D8-4A65-8DB9-62E4BF14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3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4D7E-F3D8-40C5-B5F5-D0700B960B7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C1F6-05D8-4A65-8DB9-62E4BF14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4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4D7E-F3D8-40C5-B5F5-D0700B960B7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C1F6-05D8-4A65-8DB9-62E4BF14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19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4D7E-F3D8-40C5-B5F5-D0700B960B7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C1F6-05D8-4A65-8DB9-62E4BF14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5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4D7E-F3D8-40C5-B5F5-D0700B960B7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C1F6-05D8-4A65-8DB9-62E4BF14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4D7E-F3D8-40C5-B5F5-D0700B960B7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C1F6-05D8-4A65-8DB9-62E4BF14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1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4D7E-F3D8-40C5-B5F5-D0700B960B7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C1F6-05D8-4A65-8DB9-62E4BF14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3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4D7E-F3D8-40C5-B5F5-D0700B960B7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C1F6-05D8-4A65-8DB9-62E4BF14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1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34D7E-F3D8-40C5-B5F5-D0700B960B7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BC1F6-05D8-4A65-8DB9-62E4BF144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2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Breaking Up is Hard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77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7467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3200" b="1" cap="none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</a:rPr>
              <a:t>“Breaking” Up is Hard! </a:t>
            </a:r>
            <a:r>
              <a:rPr lang="en-US" sz="3200" b="1" cap="none" dirty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</a:rPr>
              <a:t>ANSWERS</a:t>
            </a:r>
            <a:br>
              <a:rPr lang="en-US" sz="3200" b="1" cap="none" dirty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</a:rPr>
            </a:br>
            <a:r>
              <a:rPr lang="en-US" sz="1800" cap="none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</a:rPr>
              <a:t>Below is a table that will help to extend our simile about the breakup of the Ottoman Empire.  You witnessed the breaking of a plate, and now you are going to relate it to the breakup of the Ottoman Empire.</a:t>
            </a:r>
            <a:br>
              <a:rPr lang="en-US" sz="1600" cap="none" dirty="0">
                <a:solidFill>
                  <a:schemeClr val="tx1"/>
                </a:solidFill>
                <a:latin typeface="Arial" pitchFamily="34" charset="0"/>
              </a:rPr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416791"/>
              </p:ext>
            </p:extLst>
          </p:nvPr>
        </p:nvGraphicFramePr>
        <p:xfrm>
          <a:off x="457200" y="1568940"/>
          <a:ext cx="7772400" cy="4306384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18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Bookman Old Style"/>
                          <a:ea typeface="Times New Roman"/>
                          <a:cs typeface="Times New Roman"/>
                        </a:rPr>
                        <a:t>In the demonstration…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Bookman Old Style"/>
                          <a:ea typeface="Times New Roman"/>
                          <a:cs typeface="Times New Roman"/>
                        </a:rPr>
                        <a:t>This relates to the breakup of the Ottoman Empire…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89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1. The hammer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70" marR="59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8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2. The plate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70" marR="59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48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man Old Style"/>
                          <a:ea typeface="Times New Roman"/>
                          <a:cs typeface="Times New Roman"/>
                        </a:rPr>
                        <a:t>3.  The bag the plate was wrapped up in.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70" marR="59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58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man Old Style"/>
                          <a:ea typeface="Times New Roman"/>
                          <a:cs typeface="Times New Roman"/>
                        </a:rPr>
                        <a:t>4. In order to break it, force was used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70" marR="59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495800" y="2514600"/>
            <a:ext cx="29466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  <a:latin typeface="Bookman Old Style"/>
                <a:ea typeface="Times New Roman"/>
                <a:cs typeface="Times New Roman"/>
              </a:rPr>
              <a:t>France and Great Britain</a:t>
            </a:r>
            <a:endParaRPr lang="en-US" sz="12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3352800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  <a:latin typeface="Bookman Old Style"/>
                <a:ea typeface="Times New Roman"/>
                <a:cs typeface="Times New Roman"/>
              </a:rPr>
              <a:t>Ottoman Empire</a:t>
            </a:r>
            <a:endParaRPr lang="en-US" sz="12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4191000"/>
            <a:ext cx="3150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  <a:latin typeface="Bookman Old Style"/>
                <a:ea typeface="Times New Roman"/>
                <a:cs typeface="Times New Roman"/>
              </a:rPr>
              <a:t>The Conflict of World War I</a:t>
            </a:r>
            <a:endParaRPr lang="en-US" sz="12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43400" y="5106537"/>
            <a:ext cx="3927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  <a:latin typeface="Bookman Old Style"/>
                <a:ea typeface="Times New Roman"/>
                <a:cs typeface="Times New Roman"/>
              </a:rPr>
              <a:t>WWI is what caused the breakup.</a:t>
            </a:r>
            <a:endParaRPr lang="en-US" sz="1200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333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7467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3200" b="1" cap="none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</a:rPr>
              <a:t>“Breaking” Up is Hard! </a:t>
            </a:r>
            <a:r>
              <a:rPr lang="en-US" sz="3200" b="1" cap="none" dirty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</a:rPr>
              <a:t>ANSWERS</a:t>
            </a:r>
            <a:br>
              <a:rPr lang="en-US" sz="3200" b="1" cap="none" dirty="0">
                <a:solidFill>
                  <a:srgbClr val="FF0000"/>
                </a:solidFill>
                <a:latin typeface="Bookman Old Style" pitchFamily="18" charset="0"/>
                <a:ea typeface="Times New Roman" pitchFamily="18" charset="0"/>
              </a:rPr>
            </a:br>
            <a:r>
              <a:rPr lang="en-US" sz="1800" cap="none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</a:rPr>
              <a:t>Below is a table that will help to extend our simile about the breakup of the Ottoman Empire.  You witnessed the breaking of a plate, and now you are going to relate it to the breakup of the Ottoman Empire.</a:t>
            </a:r>
            <a:br>
              <a:rPr lang="en-US" sz="1600" cap="none" dirty="0">
                <a:solidFill>
                  <a:schemeClr val="tx1"/>
                </a:solidFill>
                <a:latin typeface="Arial" pitchFamily="34" charset="0"/>
              </a:rPr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346122"/>
              </p:ext>
            </p:extLst>
          </p:nvPr>
        </p:nvGraphicFramePr>
        <p:xfrm>
          <a:off x="609600" y="1571773"/>
          <a:ext cx="7772400" cy="3886200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18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Bookman Old Style"/>
                          <a:ea typeface="Times New Roman"/>
                          <a:cs typeface="Times New Roman"/>
                        </a:rPr>
                        <a:t>In the demonstration…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Bookman Old Style"/>
                          <a:ea typeface="Times New Roman"/>
                          <a:cs typeface="Times New Roman"/>
                        </a:rPr>
                        <a:t>This relates to the breakup of the Ottoman Empire…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89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Bookman Old Style"/>
                          <a:ea typeface="Times New Roman"/>
                          <a:cs typeface="Times New Roman"/>
                        </a:rPr>
                        <a:t>5. Some</a:t>
                      </a:r>
                      <a:r>
                        <a:rPr lang="en-US" sz="1400" baseline="0" dirty="0">
                          <a:latin typeface="Bookman Old Style"/>
                          <a:ea typeface="Times New Roman"/>
                          <a:cs typeface="Times New Roman"/>
                        </a:rPr>
                        <a:t> broken pieces are smaller and some are larger.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48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Bookman Old Style"/>
                          <a:ea typeface="Times New Roman"/>
                          <a:cs typeface="Times New Roman"/>
                        </a:rPr>
                        <a:t>6.  The pieces have sharp, jagged edges.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04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Bookman Old Style"/>
                          <a:ea typeface="Times New Roman"/>
                          <a:cs typeface="Times New Roman"/>
                        </a:rPr>
                        <a:t>7.  The plate cannot be put back together.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648200" y="2438400"/>
            <a:ext cx="35205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FF0000"/>
                </a:solidFill>
                <a:latin typeface="Bookman Old Style"/>
                <a:ea typeface="Times New Roman"/>
                <a:cs typeface="Times New Roman"/>
              </a:rPr>
              <a:t>The borders that resulted were of </a:t>
            </a:r>
          </a:p>
          <a:p>
            <a:r>
              <a:rPr lang="en-US" sz="1600" i="1" dirty="0">
                <a:solidFill>
                  <a:srgbClr val="FF0000"/>
                </a:solidFill>
                <a:latin typeface="Bookman Old Style"/>
                <a:ea typeface="Times New Roman"/>
                <a:cs typeface="Times New Roman"/>
              </a:rPr>
              <a:t>uneven size.</a:t>
            </a:r>
            <a:endParaRPr lang="en-US" sz="11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8200" y="3200400"/>
            <a:ext cx="373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FF0000"/>
                </a:solidFill>
                <a:latin typeface="Bookman Old Style" pitchFamily="18" charset="0"/>
                <a:ea typeface="Times New Roman"/>
                <a:cs typeface="Times New Roman"/>
              </a:rPr>
              <a:t>After being broken up, the resulting countries had a lot of conflict and wars.</a:t>
            </a:r>
            <a:endParaRPr lang="en-US" sz="12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9658" y="4191000"/>
            <a:ext cx="365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FF0000"/>
                </a:solidFill>
                <a:latin typeface="Bookman Old Style"/>
                <a:ea typeface="Times New Roman"/>
                <a:cs typeface="Times New Roman"/>
              </a:rPr>
              <a:t>Once the empire broke up, it was never put back together. The conflicts caused by the breakup are very hard to solve</a:t>
            </a:r>
            <a:endParaRPr lang="en-US" sz="1400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97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179</Words>
  <Application>Microsoft Office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Calibri</vt:lpstr>
      <vt:lpstr>Times New Roman</vt:lpstr>
      <vt:lpstr>Office Theme</vt:lpstr>
      <vt:lpstr>Breaking Up is Hard</vt:lpstr>
      <vt:lpstr>“Breaking” Up is Hard! ANSWERS Below is a table that will help to extend our simile about the breakup of the Ottoman Empire.  You witnessed the breaking of a plate, and now you are going to relate it to the breakup of the Ottoman Empire. </vt:lpstr>
      <vt:lpstr>“Breaking” Up is Hard! ANSWERS Below is a table that will help to extend our simile about the breakup of the Ottoman Empire.  You witnessed the breaking of a plate, and now you are going to relate it to the breakup of the Ottoman Empire.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Breaking” Up is Hard! ANSWERS Below is a table that will help to extend our simile about the breakup of the Ottoman Empire.  You witnessed the breaking of a plate, and now you are going to relate it to the breakup of the Ottoman Empire.</dc:title>
  <dc:creator>install</dc:creator>
  <cp:lastModifiedBy>Patrice Mcbean</cp:lastModifiedBy>
  <cp:revision>11</cp:revision>
  <dcterms:created xsi:type="dcterms:W3CDTF">2011-09-15T15:28:16Z</dcterms:created>
  <dcterms:modified xsi:type="dcterms:W3CDTF">2019-07-27T22:24:33Z</dcterms:modified>
</cp:coreProperties>
</file>