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256" r:id="rId4"/>
    <p:sldId id="258" r:id="rId5"/>
    <p:sldId id="257" r:id="rId6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148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C221D-7C7C-4F8D-A701-665302FAA9D4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8500"/>
            <a:ext cx="2613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6D457-0C2B-4406-BCA3-B7C375C64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7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2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6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59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4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5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80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0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46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49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4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67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5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4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54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80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0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46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4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491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540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67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5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8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4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4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22BF-9F84-40DE-96CB-562421A098A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0359-A2F7-4BB3-8AE6-A3DDFA62B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6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95250" y="169333"/>
            <a:ext cx="66675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95250" y="41486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95250" y="51138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95250" y="60790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95250" y="70442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95250" y="80094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4762500" y="338667"/>
            <a:ext cx="1905000" cy="67733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190500" y="338667"/>
            <a:ext cx="1905000" cy="67733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59546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95250" y="338667"/>
            <a:ext cx="9525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952500" y="4233333"/>
            <a:ext cx="2000250" cy="3386667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952500" y="1693334"/>
            <a:ext cx="5572125" cy="423333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3333750" y="2540000"/>
            <a:ext cx="3190875" cy="508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952500" y="7789334"/>
            <a:ext cx="5572125" cy="423333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666750" y="2116667"/>
            <a:ext cx="6000750" cy="5503333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190500" y="2455334"/>
            <a:ext cx="571500" cy="5249333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546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14170"/>
              </p:ext>
            </p:extLst>
          </p:nvPr>
        </p:nvGraphicFramePr>
        <p:xfrm>
          <a:off x="0" y="374177"/>
          <a:ext cx="685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22829"/>
              </p:ext>
            </p:extLst>
          </p:nvPr>
        </p:nvGraphicFramePr>
        <p:xfrm>
          <a:off x="0" y="6033455"/>
          <a:ext cx="685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32826"/>
              </p:ext>
            </p:extLst>
          </p:nvPr>
        </p:nvGraphicFramePr>
        <p:xfrm>
          <a:off x="0" y="7054535"/>
          <a:ext cx="685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71167"/>
              </p:ext>
            </p:extLst>
          </p:nvPr>
        </p:nvGraphicFramePr>
        <p:xfrm>
          <a:off x="0" y="8089470"/>
          <a:ext cx="685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535543"/>
              </p:ext>
            </p:extLst>
          </p:nvPr>
        </p:nvGraphicFramePr>
        <p:xfrm>
          <a:off x="0" y="1440977"/>
          <a:ext cx="685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66760"/>
              </p:ext>
            </p:extLst>
          </p:nvPr>
        </p:nvGraphicFramePr>
        <p:xfrm>
          <a:off x="0" y="2462057"/>
          <a:ext cx="685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33583"/>
              </p:ext>
            </p:extLst>
          </p:nvPr>
        </p:nvGraphicFramePr>
        <p:xfrm>
          <a:off x="2770" y="3498377"/>
          <a:ext cx="685523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5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17863"/>
              </p:ext>
            </p:extLst>
          </p:nvPr>
        </p:nvGraphicFramePr>
        <p:xfrm>
          <a:off x="0" y="5009605"/>
          <a:ext cx="685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49C7A3A-570E-4A87-89A8-C672A2A377D4}"/>
              </a:ext>
            </a:extLst>
          </p:cNvPr>
          <p:cNvSpPr txBox="1"/>
          <p:nvPr/>
        </p:nvSpPr>
        <p:spPr>
          <a:xfrm>
            <a:off x="36394" y="712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Definition, Sentence/Hashtag, Synonym, Antonym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76C10B-99FD-4A08-A113-A6098F5A77B2}"/>
              </a:ext>
            </a:extLst>
          </p:cNvPr>
          <p:cNvSpPr txBox="1"/>
          <p:nvPr/>
        </p:nvSpPr>
        <p:spPr>
          <a:xfrm>
            <a:off x="0" y="4640273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Definition, Sentence/Hashtag, Synonym, Antonym</a:t>
            </a:r>
          </a:p>
        </p:txBody>
      </p:sp>
    </p:spTree>
    <p:extLst>
      <p:ext uri="{BB962C8B-B14F-4D97-AF65-F5344CB8AC3E}">
        <p14:creationId xmlns:p14="http://schemas.microsoft.com/office/powerpoint/2010/main" val="397838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9C7A3A-570E-4A87-89A8-C672A2A377D4}"/>
              </a:ext>
            </a:extLst>
          </p:cNvPr>
          <p:cNvSpPr txBox="1"/>
          <p:nvPr/>
        </p:nvSpPr>
        <p:spPr>
          <a:xfrm>
            <a:off x="147637" y="1821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49662C-B4F6-44BC-BA48-0125E8083393}"/>
              </a:ext>
            </a:extLst>
          </p:cNvPr>
          <p:cNvSpPr txBox="1"/>
          <p:nvPr/>
        </p:nvSpPr>
        <p:spPr>
          <a:xfrm>
            <a:off x="147637" y="247518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FDCA3E-66D6-489E-872D-D1A52BA7343F}"/>
              </a:ext>
            </a:extLst>
          </p:cNvPr>
          <p:cNvSpPr txBox="1"/>
          <p:nvPr/>
        </p:nvSpPr>
        <p:spPr>
          <a:xfrm>
            <a:off x="190500" y="1693927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Sentence/Hashtag: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A769EB-D515-4505-8AF9-8327436DA36A}"/>
              </a:ext>
            </a:extLst>
          </p:cNvPr>
          <p:cNvSpPr txBox="1"/>
          <p:nvPr/>
        </p:nvSpPr>
        <p:spPr>
          <a:xfrm>
            <a:off x="190500" y="1923235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161A78-A5ED-4431-95B4-76722F4B6DA6}"/>
              </a:ext>
            </a:extLst>
          </p:cNvPr>
          <p:cNvSpPr txBox="1"/>
          <p:nvPr/>
        </p:nvSpPr>
        <p:spPr>
          <a:xfrm>
            <a:off x="176212" y="3377528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Synonym:_______________________________________________</a:t>
            </a:r>
          </a:p>
          <a:p>
            <a:endParaRPr lang="en-US" dirty="0"/>
          </a:p>
          <a:p>
            <a:r>
              <a:rPr lang="en-US" dirty="0"/>
              <a:t>Antonym:_______________________________________________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164F3B-B178-4461-B3CB-E83F97170D8A}"/>
              </a:ext>
            </a:extLst>
          </p:cNvPr>
          <p:cNvSpPr txBox="1"/>
          <p:nvPr/>
        </p:nvSpPr>
        <p:spPr>
          <a:xfrm>
            <a:off x="161924" y="4670984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6332FA-0D51-43F3-98D8-5490B9EA622A}"/>
              </a:ext>
            </a:extLst>
          </p:cNvPr>
          <p:cNvSpPr txBox="1"/>
          <p:nvPr/>
        </p:nvSpPr>
        <p:spPr>
          <a:xfrm>
            <a:off x="161924" y="4900292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74F39F-1AF0-44D4-8E34-0C7DDD69F4F1}"/>
              </a:ext>
            </a:extLst>
          </p:cNvPr>
          <p:cNvSpPr txBox="1"/>
          <p:nvPr/>
        </p:nvSpPr>
        <p:spPr>
          <a:xfrm>
            <a:off x="204787" y="6346701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Sentence/Hashtag: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28793F-C492-45D9-A77B-DF71860AA718}"/>
              </a:ext>
            </a:extLst>
          </p:cNvPr>
          <p:cNvSpPr txBox="1"/>
          <p:nvPr/>
        </p:nvSpPr>
        <p:spPr>
          <a:xfrm>
            <a:off x="204787" y="6576009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334EF7-109A-4BDE-BB09-34326E431A2F}"/>
              </a:ext>
            </a:extLst>
          </p:cNvPr>
          <p:cNvSpPr txBox="1"/>
          <p:nvPr/>
        </p:nvSpPr>
        <p:spPr>
          <a:xfrm>
            <a:off x="190499" y="8030302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Synonym:_______________________________________________</a:t>
            </a:r>
          </a:p>
          <a:p>
            <a:endParaRPr lang="en-US" dirty="0"/>
          </a:p>
          <a:p>
            <a:r>
              <a:rPr lang="en-US" dirty="0"/>
              <a:t>Antonym:_______________________________________________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4998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63286D-8F33-473B-89E5-6F599462A088}"/>
              </a:ext>
            </a:extLst>
          </p:cNvPr>
          <p:cNvSpPr txBox="1"/>
          <p:nvPr/>
        </p:nvSpPr>
        <p:spPr>
          <a:xfrm>
            <a:off x="36394" y="712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Vocabulary Word, Illustration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0A3527-9689-43C4-B946-AC5B1DC5573E}"/>
              </a:ext>
            </a:extLst>
          </p:cNvPr>
          <p:cNvSpPr txBox="1"/>
          <p:nvPr/>
        </p:nvSpPr>
        <p:spPr>
          <a:xfrm>
            <a:off x="152400" y="4724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Vocabulary Word, Illustration</a:t>
            </a:r>
          </a:p>
        </p:txBody>
      </p:sp>
    </p:spTree>
    <p:extLst>
      <p:ext uri="{BB962C8B-B14F-4D97-AF65-F5344CB8AC3E}">
        <p14:creationId xmlns:p14="http://schemas.microsoft.com/office/powerpoint/2010/main" val="224553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Mcanear</dc:creator>
  <cp:lastModifiedBy>Virginia Mcanear</cp:lastModifiedBy>
  <cp:revision>5</cp:revision>
  <cp:lastPrinted>2021-11-01T16:56:24Z</cp:lastPrinted>
  <dcterms:created xsi:type="dcterms:W3CDTF">2015-01-05T01:14:14Z</dcterms:created>
  <dcterms:modified xsi:type="dcterms:W3CDTF">2021-11-01T18:34:00Z</dcterms:modified>
</cp:coreProperties>
</file>