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8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434D36-8DD5-413B-B1F8-1FCCE69D9B0C}" v="4" dt="2021-08-05T02:42:12.037"/>
    <p1510:client id="{622BDE31-B28E-46F8-A76A-70009FBAE522}" v="9" dt="2021-08-05T02:45:29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Shively" userId="340a548e-e0e7-4fa3-9ba4-2811f7f20658" providerId="ADAL" clId="{3E434D36-8DD5-413B-B1F8-1FCCE69D9B0C}"/>
    <pc:docChg chg="addSld modSld">
      <pc:chgData name="Andrew Shively" userId="340a548e-e0e7-4fa3-9ba4-2811f7f20658" providerId="ADAL" clId="{3E434D36-8DD5-413B-B1F8-1FCCE69D9B0C}" dt="2021-08-05T02:42:12.036" v="4" actId="14100"/>
      <pc:docMkLst>
        <pc:docMk/>
      </pc:docMkLst>
      <pc:sldChg chg="addSp modSp new">
        <pc:chgData name="Andrew Shively" userId="340a548e-e0e7-4fa3-9ba4-2811f7f20658" providerId="ADAL" clId="{3E434D36-8DD5-413B-B1F8-1FCCE69D9B0C}" dt="2021-08-05T02:42:12.036" v="4" actId="14100"/>
        <pc:sldMkLst>
          <pc:docMk/>
          <pc:sldMk cId="2628980755" sldId="269"/>
        </pc:sldMkLst>
        <pc:picChg chg="add mod">
          <ac:chgData name="Andrew Shively" userId="340a548e-e0e7-4fa3-9ba4-2811f7f20658" providerId="ADAL" clId="{3E434D36-8DD5-413B-B1F8-1FCCE69D9B0C}" dt="2021-08-05T02:42:12.036" v="4" actId="14100"/>
          <ac:picMkLst>
            <pc:docMk/>
            <pc:sldMk cId="2628980755" sldId="269"/>
            <ac:picMk id="1026" creationId="{B45F66CB-DBCA-4A9D-AB17-AF335B3DBF61}"/>
          </ac:picMkLst>
        </pc:picChg>
      </pc:sldChg>
    </pc:docChg>
  </pc:docChgLst>
  <pc:docChgLst>
    <pc:chgData name="Andrew Shively" userId="S::andrew.shively@cobbk12.org::340a548e-e0e7-4fa3-9ba4-2811f7f20658" providerId="AD" clId="Web-{11471F09-A08D-42DA-BAA4-519547B2E641}"/>
    <pc:docChg chg="modSld">
      <pc:chgData name="Andrew Shively" userId="S::andrew.shively@cobbk12.org::340a548e-e0e7-4fa3-9ba4-2811f7f20658" providerId="AD" clId="Web-{11471F09-A08D-42DA-BAA4-519547B2E641}" dt="2021-06-29T15:05:23.071" v="12" actId="14100"/>
      <pc:docMkLst>
        <pc:docMk/>
      </pc:docMkLst>
      <pc:sldChg chg="delSp modSp">
        <pc:chgData name="Andrew Shively" userId="S::andrew.shively@cobbk12.org::340a548e-e0e7-4fa3-9ba4-2811f7f20658" providerId="AD" clId="Web-{11471F09-A08D-42DA-BAA4-519547B2E641}" dt="2021-06-29T15:05:23.071" v="12" actId="14100"/>
        <pc:sldMkLst>
          <pc:docMk/>
          <pc:sldMk cId="4029304531" sldId="256"/>
        </pc:sldMkLst>
        <pc:spChg chg="mod">
          <ac:chgData name="Andrew Shively" userId="S::andrew.shively@cobbk12.org::340a548e-e0e7-4fa3-9ba4-2811f7f20658" providerId="AD" clId="Web-{11471F09-A08D-42DA-BAA4-519547B2E641}" dt="2021-06-29T15:05:23.071" v="12" actId="14100"/>
          <ac:spMkLst>
            <pc:docMk/>
            <pc:sldMk cId="4029304531" sldId="256"/>
            <ac:spMk id="2" creationId="{93EC025B-3ACE-4E35-8C66-B1F53E39F76D}"/>
          </ac:spMkLst>
        </pc:spChg>
        <pc:spChg chg="del mod">
          <ac:chgData name="Andrew Shively" userId="S::andrew.shively@cobbk12.org::340a548e-e0e7-4fa3-9ba4-2811f7f20658" providerId="AD" clId="Web-{11471F09-A08D-42DA-BAA4-519547B2E641}" dt="2021-06-29T15:04:24.132" v="1"/>
          <ac:spMkLst>
            <pc:docMk/>
            <pc:sldMk cId="4029304531" sldId="256"/>
            <ac:spMk id="3" creationId="{7DDC6693-007B-48AD-8D41-472585BCDCA3}"/>
          </ac:spMkLst>
        </pc:spChg>
      </pc:sldChg>
    </pc:docChg>
  </pc:docChgLst>
  <pc:docChgLst>
    <pc:chgData name="Andrew Shively" userId="S::andrew.shively@cobbk12.org::340a548e-e0e7-4fa3-9ba4-2811f7f20658" providerId="AD" clId="Web-{68982968-BF74-4395-A2CA-700B85FE9FC0}"/>
    <pc:docChg chg="modSld sldOrd">
      <pc:chgData name="Andrew Shively" userId="S::andrew.shively@cobbk12.org::340a548e-e0e7-4fa3-9ba4-2811f7f20658" providerId="AD" clId="Web-{68982968-BF74-4395-A2CA-700B85FE9FC0}" dt="2021-06-29T15:02:04.128" v="189"/>
      <pc:docMkLst>
        <pc:docMk/>
      </pc:docMkLst>
      <pc:sldChg chg="modSp">
        <pc:chgData name="Andrew Shively" userId="S::andrew.shively@cobbk12.org::340a548e-e0e7-4fa3-9ba4-2811f7f20658" providerId="AD" clId="Web-{68982968-BF74-4395-A2CA-700B85FE9FC0}" dt="2021-06-29T14:38:59.365" v="33" actId="14100"/>
        <pc:sldMkLst>
          <pc:docMk/>
          <pc:sldMk cId="2977527698" sldId="257"/>
        </pc:sldMkLst>
        <pc:spChg chg="mod">
          <ac:chgData name="Andrew Shively" userId="S::andrew.shively@cobbk12.org::340a548e-e0e7-4fa3-9ba4-2811f7f20658" providerId="AD" clId="Web-{68982968-BF74-4395-A2CA-700B85FE9FC0}" dt="2021-06-29T14:38:48.349" v="31" actId="20577"/>
          <ac:spMkLst>
            <pc:docMk/>
            <pc:sldMk cId="2977527698" sldId="257"/>
            <ac:spMk id="5" creationId="{5B55B5F7-0764-4E36-A205-309D369AA27B}"/>
          </ac:spMkLst>
        </pc:spChg>
        <pc:picChg chg="mod">
          <ac:chgData name="Andrew Shively" userId="S::andrew.shively@cobbk12.org::340a548e-e0e7-4fa3-9ba4-2811f7f20658" providerId="AD" clId="Web-{68982968-BF74-4395-A2CA-700B85FE9FC0}" dt="2021-06-29T14:38:59.365" v="33" actId="14100"/>
          <ac:picMkLst>
            <pc:docMk/>
            <pc:sldMk cId="2977527698" sldId="257"/>
            <ac:picMk id="4" creationId="{A6F061AA-CAB1-4667-8856-35D99E75673A}"/>
          </ac:picMkLst>
        </pc:picChg>
      </pc:sldChg>
      <pc:sldChg chg="modSp">
        <pc:chgData name="Andrew Shively" userId="S::andrew.shively@cobbk12.org::340a548e-e0e7-4fa3-9ba4-2811f7f20658" providerId="AD" clId="Web-{68982968-BF74-4395-A2CA-700B85FE9FC0}" dt="2021-06-29T14:40:43.697" v="42" actId="14100"/>
        <pc:sldMkLst>
          <pc:docMk/>
          <pc:sldMk cId="1326741134" sldId="258"/>
        </pc:sldMkLst>
        <pc:spChg chg="mod">
          <ac:chgData name="Andrew Shively" userId="S::andrew.shively@cobbk12.org::340a548e-e0e7-4fa3-9ba4-2811f7f20658" providerId="AD" clId="Web-{68982968-BF74-4395-A2CA-700B85FE9FC0}" dt="2021-06-29T14:40:37.540" v="41" actId="20577"/>
          <ac:spMkLst>
            <pc:docMk/>
            <pc:sldMk cId="1326741134" sldId="258"/>
            <ac:spMk id="6" creationId="{AE3EA801-13D0-443A-9EC7-2119E2C00218}"/>
          </ac:spMkLst>
        </pc:spChg>
        <pc:picChg chg="mod">
          <ac:chgData name="Andrew Shively" userId="S::andrew.shively@cobbk12.org::340a548e-e0e7-4fa3-9ba4-2811f7f20658" providerId="AD" clId="Web-{68982968-BF74-4395-A2CA-700B85FE9FC0}" dt="2021-06-29T14:40:43.697" v="42" actId="14100"/>
          <ac:picMkLst>
            <pc:docMk/>
            <pc:sldMk cId="1326741134" sldId="258"/>
            <ac:picMk id="5" creationId="{E4D81626-C431-4F96-86E9-45766412EAFC}"/>
          </ac:picMkLst>
        </pc:picChg>
      </pc:sldChg>
      <pc:sldChg chg="modSp">
        <pc:chgData name="Andrew Shively" userId="S::andrew.shively@cobbk12.org::340a548e-e0e7-4fa3-9ba4-2811f7f20658" providerId="AD" clId="Web-{68982968-BF74-4395-A2CA-700B85FE9FC0}" dt="2021-06-29T14:41:51.808" v="58" actId="14100"/>
        <pc:sldMkLst>
          <pc:docMk/>
          <pc:sldMk cId="3532668077" sldId="259"/>
        </pc:sldMkLst>
        <pc:spChg chg="mod">
          <ac:chgData name="Andrew Shively" userId="S::andrew.shively@cobbk12.org::340a548e-e0e7-4fa3-9ba4-2811f7f20658" providerId="AD" clId="Web-{68982968-BF74-4395-A2CA-700B85FE9FC0}" dt="2021-06-29T14:41:36.105" v="54" actId="20577"/>
          <ac:spMkLst>
            <pc:docMk/>
            <pc:sldMk cId="3532668077" sldId="259"/>
            <ac:spMk id="5" creationId="{57094F51-4C2C-438D-91B9-2EF999FB3FBF}"/>
          </ac:spMkLst>
        </pc:spChg>
        <pc:picChg chg="mod">
          <ac:chgData name="Andrew Shively" userId="S::andrew.shively@cobbk12.org::340a548e-e0e7-4fa3-9ba4-2811f7f20658" providerId="AD" clId="Web-{68982968-BF74-4395-A2CA-700B85FE9FC0}" dt="2021-06-29T14:41:51.808" v="58" actId="14100"/>
          <ac:picMkLst>
            <pc:docMk/>
            <pc:sldMk cId="3532668077" sldId="259"/>
            <ac:picMk id="4" creationId="{7137A4DF-5F5A-4398-8BB9-53C967CD3656}"/>
          </ac:picMkLst>
        </pc:picChg>
      </pc:sldChg>
      <pc:sldChg chg="modSp">
        <pc:chgData name="Andrew Shively" userId="S::andrew.shively@cobbk12.org::340a548e-e0e7-4fa3-9ba4-2811f7f20658" providerId="AD" clId="Web-{68982968-BF74-4395-A2CA-700B85FE9FC0}" dt="2021-06-29T14:43:15.811" v="71" actId="14100"/>
        <pc:sldMkLst>
          <pc:docMk/>
          <pc:sldMk cId="1982185310" sldId="260"/>
        </pc:sldMkLst>
        <pc:spChg chg="mod">
          <ac:chgData name="Andrew Shively" userId="S::andrew.shively@cobbk12.org::340a548e-e0e7-4fa3-9ba4-2811f7f20658" providerId="AD" clId="Web-{68982968-BF74-4395-A2CA-700B85FE9FC0}" dt="2021-06-29T14:42:48.982" v="66" actId="14100"/>
          <ac:spMkLst>
            <pc:docMk/>
            <pc:sldMk cId="1982185310" sldId="260"/>
            <ac:spMk id="4" creationId="{A0A01FB4-EFC3-4CCE-B8AD-ADACBBA703C0}"/>
          </ac:spMkLst>
        </pc:spChg>
        <pc:picChg chg="mod">
          <ac:chgData name="Andrew Shively" userId="S::andrew.shively@cobbk12.org::340a548e-e0e7-4fa3-9ba4-2811f7f20658" providerId="AD" clId="Web-{68982968-BF74-4395-A2CA-700B85FE9FC0}" dt="2021-06-29T14:43:15.811" v="71" actId="14100"/>
          <ac:picMkLst>
            <pc:docMk/>
            <pc:sldMk cId="1982185310" sldId="260"/>
            <ac:picMk id="5" creationId="{7F959AF2-60E7-4FD5-9540-9F526AD39184}"/>
          </ac:picMkLst>
        </pc:picChg>
      </pc:sldChg>
      <pc:sldChg chg="modSp">
        <pc:chgData name="Andrew Shively" userId="S::andrew.shively@cobbk12.org::340a548e-e0e7-4fa3-9ba4-2811f7f20658" providerId="AD" clId="Web-{68982968-BF74-4395-A2CA-700B85FE9FC0}" dt="2021-06-29T14:45:46.081" v="89" actId="14100"/>
        <pc:sldMkLst>
          <pc:docMk/>
          <pc:sldMk cId="2936182645" sldId="261"/>
        </pc:sldMkLst>
        <pc:spChg chg="mod">
          <ac:chgData name="Andrew Shively" userId="S::andrew.shively@cobbk12.org::340a548e-e0e7-4fa3-9ba4-2811f7f20658" providerId="AD" clId="Web-{68982968-BF74-4395-A2CA-700B85FE9FC0}" dt="2021-06-29T14:45:00.705" v="86" actId="14100"/>
          <ac:spMkLst>
            <pc:docMk/>
            <pc:sldMk cId="2936182645" sldId="261"/>
            <ac:spMk id="6" creationId="{98930210-70CF-43CE-852F-7BAD3FF5EF51}"/>
          </ac:spMkLst>
        </pc:spChg>
        <pc:picChg chg="mod">
          <ac:chgData name="Andrew Shively" userId="S::andrew.shively@cobbk12.org::340a548e-e0e7-4fa3-9ba4-2811f7f20658" providerId="AD" clId="Web-{68982968-BF74-4395-A2CA-700B85FE9FC0}" dt="2021-06-29T14:45:46.081" v="89" actId="14100"/>
          <ac:picMkLst>
            <pc:docMk/>
            <pc:sldMk cId="2936182645" sldId="261"/>
            <ac:picMk id="7" creationId="{F3331E2E-B0E0-4201-9D40-8A7AE21465E0}"/>
          </ac:picMkLst>
        </pc:picChg>
      </pc:sldChg>
      <pc:sldChg chg="modSp">
        <pc:chgData name="Andrew Shively" userId="S::andrew.shively@cobbk12.org::340a548e-e0e7-4fa3-9ba4-2811f7f20658" providerId="AD" clId="Web-{68982968-BF74-4395-A2CA-700B85FE9FC0}" dt="2021-06-29T14:48:13.961" v="104" actId="14100"/>
        <pc:sldMkLst>
          <pc:docMk/>
          <pc:sldMk cId="657419216" sldId="262"/>
        </pc:sldMkLst>
        <pc:spChg chg="mod">
          <ac:chgData name="Andrew Shively" userId="S::andrew.shively@cobbk12.org::340a548e-e0e7-4fa3-9ba4-2811f7f20658" providerId="AD" clId="Web-{68982968-BF74-4395-A2CA-700B85FE9FC0}" dt="2021-06-29T14:48:04.727" v="103" actId="20577"/>
          <ac:spMkLst>
            <pc:docMk/>
            <pc:sldMk cId="657419216" sldId="262"/>
            <ac:spMk id="3" creationId="{9957D29D-7F05-4972-B768-7165DDD0D058}"/>
          </ac:spMkLst>
        </pc:spChg>
        <pc:picChg chg="mod">
          <ac:chgData name="Andrew Shively" userId="S::andrew.shively@cobbk12.org::340a548e-e0e7-4fa3-9ba4-2811f7f20658" providerId="AD" clId="Web-{68982968-BF74-4395-A2CA-700B85FE9FC0}" dt="2021-06-29T14:48:13.961" v="104" actId="14100"/>
          <ac:picMkLst>
            <pc:docMk/>
            <pc:sldMk cId="657419216" sldId="262"/>
            <ac:picMk id="4" creationId="{0B942FCF-2FD5-4970-880A-6B430D5C505F}"/>
          </ac:picMkLst>
        </pc:picChg>
      </pc:sldChg>
      <pc:sldChg chg="modSp">
        <pc:chgData name="Andrew Shively" userId="S::andrew.shively@cobbk12.org::340a548e-e0e7-4fa3-9ba4-2811f7f20658" providerId="AD" clId="Web-{68982968-BF74-4395-A2CA-700B85FE9FC0}" dt="2021-06-29T14:49:33.198" v="117" actId="14100"/>
        <pc:sldMkLst>
          <pc:docMk/>
          <pc:sldMk cId="3477925348" sldId="263"/>
        </pc:sldMkLst>
        <pc:spChg chg="mod">
          <ac:chgData name="Andrew Shively" userId="S::andrew.shively@cobbk12.org::340a548e-e0e7-4fa3-9ba4-2811f7f20658" providerId="AD" clId="Web-{68982968-BF74-4395-A2CA-700B85FE9FC0}" dt="2021-06-29T14:49:15.494" v="113" actId="14100"/>
          <ac:spMkLst>
            <pc:docMk/>
            <pc:sldMk cId="3477925348" sldId="263"/>
            <ac:spMk id="3" creationId="{ECC9FEE6-0360-4A02-B3D4-3D22AF14C9E1}"/>
          </ac:spMkLst>
        </pc:spChg>
        <pc:picChg chg="mod">
          <ac:chgData name="Andrew Shively" userId="S::andrew.shively@cobbk12.org::340a548e-e0e7-4fa3-9ba4-2811f7f20658" providerId="AD" clId="Web-{68982968-BF74-4395-A2CA-700B85FE9FC0}" dt="2021-06-29T14:49:33.198" v="117" actId="14100"/>
          <ac:picMkLst>
            <pc:docMk/>
            <pc:sldMk cId="3477925348" sldId="263"/>
            <ac:picMk id="4" creationId="{DFED80F9-26FA-446A-9C0B-EEC070154D00}"/>
          </ac:picMkLst>
        </pc:picChg>
      </pc:sldChg>
      <pc:sldChg chg="modSp">
        <pc:chgData name="Andrew Shively" userId="S::andrew.shively@cobbk12.org::340a548e-e0e7-4fa3-9ba4-2811f7f20658" providerId="AD" clId="Web-{68982968-BF74-4395-A2CA-700B85FE9FC0}" dt="2021-06-29T14:51:39.812" v="129" actId="14100"/>
        <pc:sldMkLst>
          <pc:docMk/>
          <pc:sldMk cId="1235006534" sldId="264"/>
        </pc:sldMkLst>
        <pc:spChg chg="mod">
          <ac:chgData name="Andrew Shively" userId="S::andrew.shively@cobbk12.org::340a548e-e0e7-4fa3-9ba4-2811f7f20658" providerId="AD" clId="Web-{68982968-BF74-4395-A2CA-700B85FE9FC0}" dt="2021-06-29T14:50:30.372" v="125" actId="1076"/>
          <ac:spMkLst>
            <pc:docMk/>
            <pc:sldMk cId="1235006534" sldId="264"/>
            <ac:spMk id="3" creationId="{9B7CA920-45D7-46EE-81F0-5625BDEC8024}"/>
          </ac:spMkLst>
        </pc:spChg>
        <pc:picChg chg="mod">
          <ac:chgData name="Andrew Shively" userId="S::andrew.shively@cobbk12.org::340a548e-e0e7-4fa3-9ba4-2811f7f20658" providerId="AD" clId="Web-{68982968-BF74-4395-A2CA-700B85FE9FC0}" dt="2021-06-29T14:51:39.812" v="129" actId="14100"/>
          <ac:picMkLst>
            <pc:docMk/>
            <pc:sldMk cId="1235006534" sldId="264"/>
            <ac:picMk id="4" creationId="{42D90247-BC33-4041-B38F-213C05677555}"/>
          </ac:picMkLst>
        </pc:picChg>
      </pc:sldChg>
      <pc:sldChg chg="modSp">
        <pc:chgData name="Andrew Shively" userId="S::andrew.shively@cobbk12.org::340a548e-e0e7-4fa3-9ba4-2811f7f20658" providerId="AD" clId="Web-{68982968-BF74-4395-A2CA-700B85FE9FC0}" dt="2021-06-29T14:53:10.064" v="141" actId="14100"/>
        <pc:sldMkLst>
          <pc:docMk/>
          <pc:sldMk cId="1906138037" sldId="265"/>
        </pc:sldMkLst>
        <pc:spChg chg="mod">
          <ac:chgData name="Andrew Shively" userId="S::andrew.shively@cobbk12.org::340a548e-e0e7-4fa3-9ba4-2811f7f20658" providerId="AD" clId="Web-{68982968-BF74-4395-A2CA-700B85FE9FC0}" dt="2021-06-29T14:53:01.502" v="139" actId="1076"/>
          <ac:spMkLst>
            <pc:docMk/>
            <pc:sldMk cId="1906138037" sldId="265"/>
            <ac:spMk id="3" creationId="{9177B96C-5430-4A02-9EA5-B1991106B0A5}"/>
          </ac:spMkLst>
        </pc:spChg>
        <pc:picChg chg="mod">
          <ac:chgData name="Andrew Shively" userId="S::andrew.shively@cobbk12.org::340a548e-e0e7-4fa3-9ba4-2811f7f20658" providerId="AD" clId="Web-{68982968-BF74-4395-A2CA-700B85FE9FC0}" dt="2021-06-29T14:53:10.064" v="141" actId="14100"/>
          <ac:picMkLst>
            <pc:docMk/>
            <pc:sldMk cId="1906138037" sldId="265"/>
            <ac:picMk id="4" creationId="{BC0D7B3A-1442-4830-9B8B-B96B1B072587}"/>
          </ac:picMkLst>
        </pc:picChg>
      </pc:sldChg>
      <pc:sldChg chg="modSp">
        <pc:chgData name="Andrew Shively" userId="S::andrew.shively@cobbk12.org::340a548e-e0e7-4fa3-9ba4-2811f7f20658" providerId="AD" clId="Web-{68982968-BF74-4395-A2CA-700B85FE9FC0}" dt="2021-06-29T14:56:28.930" v="154" actId="14100"/>
        <pc:sldMkLst>
          <pc:docMk/>
          <pc:sldMk cId="450639652" sldId="266"/>
        </pc:sldMkLst>
        <pc:spChg chg="mod">
          <ac:chgData name="Andrew Shively" userId="S::andrew.shively@cobbk12.org::340a548e-e0e7-4fa3-9ba4-2811f7f20658" providerId="AD" clId="Web-{68982968-BF74-4395-A2CA-700B85FE9FC0}" dt="2021-06-29T14:56:07.570" v="151" actId="14100"/>
          <ac:spMkLst>
            <pc:docMk/>
            <pc:sldMk cId="450639652" sldId="266"/>
            <ac:spMk id="3" creationId="{39EDCF12-6023-448D-9748-F81FDF0CDAA1}"/>
          </ac:spMkLst>
        </pc:spChg>
        <pc:picChg chg="mod">
          <ac:chgData name="Andrew Shively" userId="S::andrew.shively@cobbk12.org::340a548e-e0e7-4fa3-9ba4-2811f7f20658" providerId="AD" clId="Web-{68982968-BF74-4395-A2CA-700B85FE9FC0}" dt="2021-06-29T14:56:28.930" v="154" actId="14100"/>
          <ac:picMkLst>
            <pc:docMk/>
            <pc:sldMk cId="450639652" sldId="266"/>
            <ac:picMk id="4" creationId="{A7598442-F65C-4B16-AB0B-9B1152C674EF}"/>
          </ac:picMkLst>
        </pc:picChg>
      </pc:sldChg>
      <pc:sldChg chg="addSp delSp modSp">
        <pc:chgData name="Andrew Shively" userId="S::andrew.shively@cobbk12.org::340a548e-e0e7-4fa3-9ba4-2811f7f20658" providerId="AD" clId="Web-{68982968-BF74-4395-A2CA-700B85FE9FC0}" dt="2021-06-29T15:02:04.128" v="189"/>
        <pc:sldMkLst>
          <pc:docMk/>
          <pc:sldMk cId="4065104791" sldId="267"/>
        </pc:sldMkLst>
        <pc:spChg chg="add del">
          <ac:chgData name="Andrew Shively" userId="S::andrew.shively@cobbk12.org::340a548e-e0e7-4fa3-9ba4-2811f7f20658" providerId="AD" clId="Web-{68982968-BF74-4395-A2CA-700B85FE9FC0}" dt="2021-06-29T15:02:04.128" v="189"/>
          <ac:spMkLst>
            <pc:docMk/>
            <pc:sldMk cId="4065104791" sldId="267"/>
            <ac:spMk id="2" creationId="{344CBA5E-D92D-4C30-BAA9-C57E43C0CBB7}"/>
          </ac:spMkLst>
        </pc:spChg>
        <pc:spChg chg="mod">
          <ac:chgData name="Andrew Shively" userId="S::andrew.shively@cobbk12.org::340a548e-e0e7-4fa3-9ba4-2811f7f20658" providerId="AD" clId="Web-{68982968-BF74-4395-A2CA-700B85FE9FC0}" dt="2021-06-29T15:01:46.081" v="188" actId="20577"/>
          <ac:spMkLst>
            <pc:docMk/>
            <pc:sldMk cId="4065104791" sldId="267"/>
            <ac:spMk id="3" creationId="{82F69C7E-FDBB-4058-A842-897623FAAD0A}"/>
          </ac:spMkLst>
        </pc:spChg>
        <pc:spChg chg="mod">
          <ac:chgData name="Andrew Shively" userId="S::andrew.shively@cobbk12.org::340a548e-e0e7-4fa3-9ba4-2811f7f20658" providerId="AD" clId="Web-{68982968-BF74-4395-A2CA-700B85FE9FC0}" dt="2021-06-29T15:00:59.439" v="169" actId="1076"/>
          <ac:spMkLst>
            <pc:docMk/>
            <pc:sldMk cId="4065104791" sldId="267"/>
            <ac:spMk id="12" creationId="{FADFDF9A-0992-4232-BC0C-2251F3CCC9FF}"/>
          </ac:spMkLst>
        </pc:spChg>
        <pc:spChg chg="mod">
          <ac:chgData name="Andrew Shively" userId="S::andrew.shively@cobbk12.org::340a548e-e0e7-4fa3-9ba4-2811f7f20658" providerId="AD" clId="Web-{68982968-BF74-4395-A2CA-700B85FE9FC0}" dt="2021-06-29T15:01:07.924" v="170" actId="1076"/>
          <ac:spMkLst>
            <pc:docMk/>
            <pc:sldMk cId="4065104791" sldId="267"/>
            <ac:spMk id="13" creationId="{295D6582-C377-4245-AA38-381BB4AB106F}"/>
          </ac:spMkLst>
        </pc:spChg>
        <pc:spChg chg="mod">
          <ac:chgData name="Andrew Shively" userId="S::andrew.shively@cobbk12.org::340a548e-e0e7-4fa3-9ba4-2811f7f20658" providerId="AD" clId="Web-{68982968-BF74-4395-A2CA-700B85FE9FC0}" dt="2021-06-29T15:01:12.174" v="171" actId="1076"/>
          <ac:spMkLst>
            <pc:docMk/>
            <pc:sldMk cId="4065104791" sldId="267"/>
            <ac:spMk id="14" creationId="{D9701A3D-050E-4E6D-A7DD-1B7C99A38B9D}"/>
          </ac:spMkLst>
        </pc:spChg>
        <pc:spChg chg="mod">
          <ac:chgData name="Andrew Shively" userId="S::andrew.shively@cobbk12.org::340a548e-e0e7-4fa3-9ba4-2811f7f20658" providerId="AD" clId="Web-{68982968-BF74-4395-A2CA-700B85FE9FC0}" dt="2021-06-29T15:01:16.768" v="172" actId="1076"/>
          <ac:spMkLst>
            <pc:docMk/>
            <pc:sldMk cId="4065104791" sldId="267"/>
            <ac:spMk id="15" creationId="{3963E172-876D-43FA-8780-A718995411AD}"/>
          </ac:spMkLst>
        </pc:spChg>
      </pc:sldChg>
      <pc:sldChg chg="delSp modSp ord">
        <pc:chgData name="Andrew Shively" userId="S::andrew.shively@cobbk12.org::340a548e-e0e7-4fa3-9ba4-2811f7f20658" providerId="AD" clId="Web-{68982968-BF74-4395-A2CA-700B85FE9FC0}" dt="2021-06-29T15:00:16.063" v="166" actId="20577"/>
        <pc:sldMkLst>
          <pc:docMk/>
          <pc:sldMk cId="727411482" sldId="268"/>
        </pc:sldMkLst>
        <pc:spChg chg="mod">
          <ac:chgData name="Andrew Shively" userId="S::andrew.shively@cobbk12.org::340a548e-e0e7-4fa3-9ba4-2811f7f20658" providerId="AD" clId="Web-{68982968-BF74-4395-A2CA-700B85FE9FC0}" dt="2021-06-29T15:00:16.063" v="166" actId="20577"/>
          <ac:spMkLst>
            <pc:docMk/>
            <pc:sldMk cId="727411482" sldId="268"/>
            <ac:spMk id="2" creationId="{64CBCD4A-0306-42EB-B979-A35EF5D367C8}"/>
          </ac:spMkLst>
        </pc:spChg>
        <pc:spChg chg="del">
          <ac:chgData name="Andrew Shively" userId="S::andrew.shively@cobbk12.org::340a548e-e0e7-4fa3-9ba4-2811f7f20658" providerId="AD" clId="Web-{68982968-BF74-4395-A2CA-700B85FE9FC0}" dt="2021-06-29T14:37:16.987" v="20"/>
          <ac:spMkLst>
            <pc:docMk/>
            <pc:sldMk cId="727411482" sldId="268"/>
            <ac:spMk id="3" creationId="{30E9F8F7-4135-478D-AEDF-C3E67678CB99}"/>
          </ac:spMkLst>
        </pc:spChg>
      </pc:sldChg>
    </pc:docChg>
  </pc:docChgLst>
  <pc:docChgLst>
    <pc:chgData name="Andrew Shively" userId="S::andrew.shively@cobbk12.org::340a548e-e0e7-4fa3-9ba4-2811f7f20658" providerId="AD" clId="Web-{566F34C5-4BED-4351-BAC6-6D4AAD31960F}"/>
    <pc:docChg chg="addSld modSld">
      <pc:chgData name="Andrew Shively" userId="S::andrew.shively@cobbk12.org::340a548e-e0e7-4fa3-9ba4-2811f7f20658" providerId="AD" clId="Web-{566F34C5-4BED-4351-BAC6-6D4AAD31960F}" dt="2021-06-29T14:35:27.062" v="3"/>
      <pc:docMkLst>
        <pc:docMk/>
      </pc:docMkLst>
      <pc:sldChg chg="modSp">
        <pc:chgData name="Andrew Shively" userId="S::andrew.shively@cobbk12.org::340a548e-e0e7-4fa3-9ba4-2811f7f20658" providerId="AD" clId="Web-{566F34C5-4BED-4351-BAC6-6D4AAD31960F}" dt="2021-06-29T14:35:26.718" v="2" actId="20577"/>
        <pc:sldMkLst>
          <pc:docMk/>
          <pc:sldMk cId="2977527698" sldId="257"/>
        </pc:sldMkLst>
        <pc:spChg chg="mod">
          <ac:chgData name="Andrew Shively" userId="S::andrew.shively@cobbk12.org::340a548e-e0e7-4fa3-9ba4-2811f7f20658" providerId="AD" clId="Web-{566F34C5-4BED-4351-BAC6-6D4AAD31960F}" dt="2021-06-29T14:35:26.718" v="2" actId="20577"/>
          <ac:spMkLst>
            <pc:docMk/>
            <pc:sldMk cId="2977527698" sldId="257"/>
            <ac:spMk id="5" creationId="{5B55B5F7-0764-4E36-A205-309D369AA27B}"/>
          </ac:spMkLst>
        </pc:spChg>
      </pc:sldChg>
      <pc:sldChg chg="new">
        <pc:chgData name="Andrew Shively" userId="S::andrew.shively@cobbk12.org::340a548e-e0e7-4fa3-9ba4-2811f7f20658" providerId="AD" clId="Web-{566F34C5-4BED-4351-BAC6-6D4AAD31960F}" dt="2021-06-29T14:35:27.062" v="3"/>
        <pc:sldMkLst>
          <pc:docMk/>
          <pc:sldMk cId="727411482" sldId="268"/>
        </pc:sldMkLst>
      </pc:sldChg>
    </pc:docChg>
  </pc:docChgLst>
  <pc:docChgLst>
    <pc:chgData name="Andrew Shively" userId="S::andrew.shively@cobbk12.org::340a548e-e0e7-4fa3-9ba4-2811f7f20658" providerId="AD" clId="Web-{622BDE31-B28E-46F8-A76A-70009FBAE522}"/>
    <pc:docChg chg="modSld">
      <pc:chgData name="Andrew Shively" userId="S::andrew.shively@cobbk12.org::340a548e-e0e7-4fa3-9ba4-2811f7f20658" providerId="AD" clId="Web-{622BDE31-B28E-46F8-A76A-70009FBAE522}" dt="2021-08-05T02:45:29.608" v="7" actId="14100"/>
      <pc:docMkLst>
        <pc:docMk/>
      </pc:docMkLst>
      <pc:sldChg chg="addSp delSp modSp">
        <pc:chgData name="Andrew Shively" userId="S::andrew.shively@cobbk12.org::340a548e-e0e7-4fa3-9ba4-2811f7f20658" providerId="AD" clId="Web-{622BDE31-B28E-46F8-A76A-70009FBAE522}" dt="2021-08-05T02:45:29.608" v="7" actId="14100"/>
        <pc:sldMkLst>
          <pc:docMk/>
          <pc:sldMk cId="2628980755" sldId="269"/>
        </pc:sldMkLst>
        <pc:spChg chg="del">
          <ac:chgData name="Andrew Shively" userId="S::andrew.shively@cobbk12.org::340a548e-e0e7-4fa3-9ba4-2811f7f20658" providerId="AD" clId="Web-{622BDE31-B28E-46F8-A76A-70009FBAE522}" dt="2021-08-05T02:45:11.701" v="3"/>
          <ac:spMkLst>
            <pc:docMk/>
            <pc:sldMk cId="2628980755" sldId="269"/>
            <ac:spMk id="2" creationId="{589A9B5F-730B-48F5-8ED3-F57BE7743D60}"/>
          </ac:spMkLst>
        </pc:spChg>
        <pc:spChg chg="del">
          <ac:chgData name="Andrew Shively" userId="S::andrew.shively@cobbk12.org::340a548e-e0e7-4fa3-9ba4-2811f7f20658" providerId="AD" clId="Web-{622BDE31-B28E-46F8-A76A-70009FBAE522}" dt="2021-08-05T02:44:51.514" v="0"/>
          <ac:spMkLst>
            <pc:docMk/>
            <pc:sldMk cId="2628980755" sldId="269"/>
            <ac:spMk id="3" creationId="{1D01CB36-2207-4058-97CD-EF025ED059FC}"/>
          </ac:spMkLst>
        </pc:spChg>
        <pc:picChg chg="add mod ord">
          <ac:chgData name="Andrew Shively" userId="S::andrew.shively@cobbk12.org::340a548e-e0e7-4fa3-9ba4-2811f7f20658" providerId="AD" clId="Web-{622BDE31-B28E-46F8-A76A-70009FBAE522}" dt="2021-08-05T02:45:29.608" v="7" actId="14100"/>
          <ac:picMkLst>
            <pc:docMk/>
            <pc:sldMk cId="2628980755" sldId="269"/>
            <ac:picMk id="4" creationId="{56A8B352-1B22-4449-97F6-CF04E4D21832}"/>
          </ac:picMkLst>
        </pc:picChg>
        <pc:picChg chg="del">
          <ac:chgData name="Andrew Shively" userId="S::andrew.shively@cobbk12.org::340a548e-e0e7-4fa3-9ba4-2811f7f20658" providerId="AD" clId="Web-{622BDE31-B28E-46F8-A76A-70009FBAE522}" dt="2021-08-05T02:45:01.186" v="1"/>
          <ac:picMkLst>
            <pc:docMk/>
            <pc:sldMk cId="2628980755" sldId="269"/>
            <ac:picMk id="1026" creationId="{B45F66CB-DBCA-4A9D-AB17-AF335B3DBF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C025B-3ACE-4E35-8C66-B1F53E39F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423" y="776898"/>
            <a:ext cx="10169539" cy="3428712"/>
          </a:xfrm>
        </p:spPr>
        <p:txBody>
          <a:bodyPr>
            <a:normAutofit/>
          </a:bodyPr>
          <a:lstStyle/>
          <a:p>
            <a:r>
              <a:rPr lang="en-US" dirty="0"/>
              <a:t>7TH GRADE</a:t>
            </a:r>
            <a:br>
              <a:rPr lang="en-US" dirty="0"/>
            </a:br>
            <a:r>
              <a:rPr lang="en-US" dirty="0"/>
              <a:t>World geography text Photo analysis</a:t>
            </a:r>
          </a:p>
        </p:txBody>
      </p:sp>
    </p:spTree>
    <p:extLst>
      <p:ext uri="{BB962C8B-B14F-4D97-AF65-F5344CB8AC3E}">
        <p14:creationId xmlns:p14="http://schemas.microsoft.com/office/powerpoint/2010/main" val="4029304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9FEE6-0360-4A02-B3D4-3D22AF14C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5415" y="599886"/>
            <a:ext cx="1720605" cy="1409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IMAGE #7 TEXTBOOK PAGE 201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D80F9-26FA-446A-9C0B-EEC070154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46" y="336482"/>
            <a:ext cx="8789420" cy="617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2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A920-45D7-46EE-81F0-5625BDEC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229" y="797625"/>
            <a:ext cx="2113981" cy="1915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IMAGE #8 TEXTBOOK PAGE 215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90247-BC33-4041-B38F-213C05677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846" y="259462"/>
            <a:ext cx="9805458" cy="623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06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7B96C-5430-4A02-9EA5-B1991106B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850" y="5663926"/>
            <a:ext cx="5983981" cy="712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IMAGE #9…TEXTBOOK PAGE 355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D7B3A-1442-4830-9B8B-B96B1B072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57" y="321733"/>
            <a:ext cx="11558871" cy="52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38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DCF12-6023-448D-9748-F81FDF0CD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83" y="648931"/>
            <a:ext cx="2086669" cy="1293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IMAGE #10 TEXTBOOK PAGE 424</a:t>
            </a:r>
          </a:p>
          <a:p>
            <a:pPr marL="0" indent="0">
              <a:buNone/>
            </a:pPr>
            <a:endParaRPr lang="en-US" dirty="0"/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98442-F65C-4B16-AB0B-9B1152C67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667" y="369531"/>
            <a:ext cx="9072142" cy="602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39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69C7E-FDBB-4058-A842-897623FAA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35" y="240344"/>
            <a:ext cx="10988094" cy="57671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EXTENSION ACTIVITY...</a:t>
            </a:r>
          </a:p>
          <a:p>
            <a:pPr marL="0" indent="0">
              <a:buNone/>
            </a:pPr>
            <a:r>
              <a:rPr lang="en-US" dirty="0"/>
              <a:t>Based off your photo analysis, pretend you are traveling the world, taking pictures for a popular magazine. Write a story about what you saw, the struggles and triumphs of the people. </a:t>
            </a:r>
          </a:p>
          <a:p>
            <a:pPr marL="0" indent="0">
              <a:buNone/>
            </a:pPr>
            <a:r>
              <a:rPr lang="en-US" dirty="0"/>
              <a:t>Furthermore, create a pictorial flow map that aligns with your story...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2" name="Right Arrow Callout 1">
            <a:extLst>
              <a:ext uri="{FF2B5EF4-FFF2-40B4-BE49-F238E27FC236}">
                <a16:creationId xmlns:a16="http://schemas.microsoft.com/office/drawing/2014/main" id="{FADFDF9A-0992-4232-BC0C-2251F3CCC9FF}"/>
              </a:ext>
            </a:extLst>
          </p:cNvPr>
          <p:cNvSpPr/>
          <p:nvPr/>
        </p:nvSpPr>
        <p:spPr>
          <a:xfrm>
            <a:off x="754373" y="2509336"/>
            <a:ext cx="2399030" cy="3463290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ight Arrow Callout 1">
            <a:extLst>
              <a:ext uri="{FF2B5EF4-FFF2-40B4-BE49-F238E27FC236}">
                <a16:creationId xmlns:a16="http://schemas.microsoft.com/office/drawing/2014/main" id="{295D6582-C377-4245-AA38-381BB4AB106F}"/>
              </a:ext>
            </a:extLst>
          </p:cNvPr>
          <p:cNvSpPr/>
          <p:nvPr/>
        </p:nvSpPr>
        <p:spPr>
          <a:xfrm>
            <a:off x="3282608" y="2509336"/>
            <a:ext cx="2399030" cy="3463290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ight Arrow Callout 1">
            <a:extLst>
              <a:ext uri="{FF2B5EF4-FFF2-40B4-BE49-F238E27FC236}">
                <a16:creationId xmlns:a16="http://schemas.microsoft.com/office/drawing/2014/main" id="{D9701A3D-050E-4E6D-A7DD-1B7C99A38B9D}"/>
              </a:ext>
            </a:extLst>
          </p:cNvPr>
          <p:cNvSpPr/>
          <p:nvPr/>
        </p:nvSpPr>
        <p:spPr>
          <a:xfrm>
            <a:off x="5912442" y="2512811"/>
            <a:ext cx="2399030" cy="3463290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ight Arrow Callout 1">
            <a:extLst>
              <a:ext uri="{FF2B5EF4-FFF2-40B4-BE49-F238E27FC236}">
                <a16:creationId xmlns:a16="http://schemas.microsoft.com/office/drawing/2014/main" id="{3963E172-876D-43FA-8780-A718995411AD}"/>
              </a:ext>
            </a:extLst>
          </p:cNvPr>
          <p:cNvSpPr/>
          <p:nvPr/>
        </p:nvSpPr>
        <p:spPr>
          <a:xfrm>
            <a:off x="8487335" y="2512811"/>
            <a:ext cx="2399030" cy="3463290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0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CD4A-0306-42EB-B979-A35EF5D36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79586"/>
            <a:ext cx="9697615" cy="5849834"/>
          </a:xfrm>
        </p:spPr>
        <p:txBody>
          <a:bodyPr>
            <a:normAutofit/>
          </a:bodyPr>
          <a:lstStyle/>
          <a:p>
            <a:r>
              <a:rPr lang="en-US" sz="8800" dirty="0"/>
              <a:t>SEE...</a:t>
            </a:r>
            <a:br>
              <a:rPr lang="en-US" sz="8800" dirty="0"/>
            </a:br>
            <a:r>
              <a:rPr lang="en-US" sz="8800" dirty="0"/>
              <a:t>THINK...</a:t>
            </a:r>
            <a:br>
              <a:rPr lang="en-US" sz="8800" dirty="0"/>
            </a:br>
            <a:r>
              <a:rPr lang="en-US" sz="8800" dirty="0"/>
              <a:t>WONDER...</a:t>
            </a:r>
            <a:br>
              <a:rPr lang="en-US" sz="8800" dirty="0"/>
            </a:br>
            <a:r>
              <a:rPr lang="en-US" sz="8800" dirty="0"/>
              <a:t>??????</a:t>
            </a:r>
          </a:p>
        </p:txBody>
      </p:sp>
    </p:spTree>
    <p:extLst>
      <p:ext uri="{BB962C8B-B14F-4D97-AF65-F5344CB8AC3E}">
        <p14:creationId xmlns:p14="http://schemas.microsoft.com/office/powerpoint/2010/main" val="72741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56A8B352-1B22-4449-97F6-CF04E4D21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28" y="65908"/>
            <a:ext cx="12017510" cy="6789966"/>
          </a:xfrm>
        </p:spPr>
      </p:pic>
    </p:spTree>
    <p:extLst>
      <p:ext uri="{BB962C8B-B14F-4D97-AF65-F5344CB8AC3E}">
        <p14:creationId xmlns:p14="http://schemas.microsoft.com/office/powerpoint/2010/main" val="262898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F061AA-CAB1-4667-8856-35D99E756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446" y="247797"/>
            <a:ext cx="8999687" cy="6292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55B5F7-0764-4E36-A205-309D369AA27B}"/>
              </a:ext>
            </a:extLst>
          </p:cNvPr>
          <p:cNvSpPr txBox="1"/>
          <p:nvPr/>
        </p:nvSpPr>
        <p:spPr>
          <a:xfrm>
            <a:off x="9776542" y="825909"/>
            <a:ext cx="2090993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 IMAGE #1</a:t>
            </a:r>
            <a:endParaRPr lang="en-US" dirty="0"/>
          </a:p>
          <a:p>
            <a:r>
              <a:rPr lang="en-US" sz="2400" dirty="0"/>
              <a:t>TEXTBOOK PAGE 48</a:t>
            </a:r>
            <a:endParaRPr lang="en-US" dirty="0"/>
          </a:p>
          <a:p>
            <a:endParaRPr lang="en-US" sz="12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7752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D81626-C431-4F96-86E9-45766412E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24" y="263396"/>
            <a:ext cx="9566977" cy="6290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3EA801-13D0-443A-9EC7-2119E2C00218}"/>
              </a:ext>
            </a:extLst>
          </p:cNvPr>
          <p:cNvSpPr txBox="1"/>
          <p:nvPr/>
        </p:nvSpPr>
        <p:spPr>
          <a:xfrm>
            <a:off x="10329605" y="263396"/>
            <a:ext cx="1520571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IMAGE #2TEXTBOOK PAGE 75</a:t>
            </a:r>
          </a:p>
          <a:p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4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37A4DF-5F5A-4398-8BB9-53C967CD3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377" y="521110"/>
            <a:ext cx="9871665" cy="6002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094F51-4C2C-438D-91B9-2EF999FB3FBF}"/>
              </a:ext>
            </a:extLst>
          </p:cNvPr>
          <p:cNvSpPr txBox="1"/>
          <p:nvPr/>
        </p:nvSpPr>
        <p:spPr>
          <a:xfrm>
            <a:off x="408958" y="914401"/>
            <a:ext cx="149805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IMAGE #3</a:t>
            </a:r>
          </a:p>
          <a:p>
            <a:r>
              <a:rPr lang="en-US" dirty="0"/>
              <a:t>TEXTBOOK PAGE 79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6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A01FB4-EFC3-4CCE-B8AD-ADACBBA703C0}"/>
              </a:ext>
            </a:extLst>
          </p:cNvPr>
          <p:cNvSpPr txBox="1"/>
          <p:nvPr/>
        </p:nvSpPr>
        <p:spPr>
          <a:xfrm>
            <a:off x="10303387" y="639097"/>
            <a:ext cx="1415845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IMAGE #4 TEXTBOOK PAGE 157</a:t>
            </a:r>
          </a:p>
          <a:p>
            <a:endParaRPr lang="en-US"/>
          </a:p>
          <a:p>
            <a:endParaRPr lang="en-US"/>
          </a:p>
          <a:p>
            <a:r>
              <a:rPr lang="en-US" dirty="0"/>
              <a:t>HINT: IT’S ALL IN THE SAME COUNTRY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59AF2-60E7-4FD5-9540-9F526AD39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16" y="75142"/>
            <a:ext cx="8826312" cy="651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8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930210-70CF-43CE-852F-7BAD3FF5E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1912" y="793092"/>
            <a:ext cx="1878508" cy="16287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IMAGE #5 TEXTBOOK PAGE 193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331E2E-B0E0-4201-9D40-8A7AE2146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17" y="290394"/>
            <a:ext cx="9284923" cy="620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8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7D29D-7F05-4972-B768-7165DDD0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60" y="639216"/>
            <a:ext cx="2479414" cy="1663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IMAGE #6 TEXTBOOK PAGE 199</a:t>
            </a:r>
          </a:p>
          <a:p>
            <a:pPr marL="0" indent="0">
              <a:buNone/>
            </a:pPr>
            <a:endParaRPr lang="en-US" sz="7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42FCF-2FD5-4970-880A-6B430D5C5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624" y="234216"/>
            <a:ext cx="8925791" cy="617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1921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00C4137C7F488A03F7F4C393C69C" ma:contentTypeVersion="32" ma:contentTypeDescription="Create a new document." ma:contentTypeScope="" ma:versionID="c6717a9dc3c65bf6498273630563dcce">
  <xsd:schema xmlns:xsd="http://www.w3.org/2001/XMLSchema" xmlns:xs="http://www.w3.org/2001/XMLSchema" xmlns:p="http://schemas.microsoft.com/office/2006/metadata/properties" xmlns:ns2="f2d99d9e-4c67-41ea-ae20-43a7d969a0e9" xmlns:ns3="dc982109-1560-4ec2-a8e3-1f18f1f4ebfd" targetNamespace="http://schemas.microsoft.com/office/2006/metadata/properties" ma:root="true" ma:fieldsID="b94c08fe019c7b77919e6551cb08ec4f" ns2:_="" ns3:_="">
    <xsd:import namespace="f2d99d9e-4c67-41ea-ae20-43a7d969a0e9"/>
    <xsd:import namespace="dc982109-1560-4ec2-a8e3-1f18f1f4e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9d9e-4c67-41ea-ae20-43a7d969a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Teams_Channel_Section_Location" ma:index="39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82109-1560-4ec2-a8e3-1f18f1f4e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f2d99d9e-4c67-41ea-ae20-43a7d969a0e9" xsi:nil="true"/>
    <Owner xmlns="f2d99d9e-4c67-41ea-ae20-43a7d969a0e9">
      <UserInfo>
        <DisplayName/>
        <AccountId xsi:nil="true"/>
        <AccountType/>
      </UserInfo>
    </Owner>
    <Students xmlns="f2d99d9e-4c67-41ea-ae20-43a7d969a0e9">
      <UserInfo>
        <DisplayName/>
        <AccountId xsi:nil="true"/>
        <AccountType/>
      </UserInfo>
    </Students>
    <Is_Collaboration_Space_Locked xmlns="f2d99d9e-4c67-41ea-ae20-43a7d969a0e9" xsi:nil="true"/>
    <CultureName xmlns="f2d99d9e-4c67-41ea-ae20-43a7d969a0e9" xsi:nil="true"/>
    <Distribution_Groups xmlns="f2d99d9e-4c67-41ea-ae20-43a7d969a0e9" xsi:nil="true"/>
    <Invited_Teachers xmlns="f2d99d9e-4c67-41ea-ae20-43a7d969a0e9" xsi:nil="true"/>
    <Invited_Students xmlns="f2d99d9e-4c67-41ea-ae20-43a7d969a0e9" xsi:nil="true"/>
    <Math_Settings xmlns="f2d99d9e-4c67-41ea-ae20-43a7d969a0e9" xsi:nil="true"/>
    <Teachers xmlns="f2d99d9e-4c67-41ea-ae20-43a7d969a0e9">
      <UserInfo>
        <DisplayName/>
        <AccountId xsi:nil="true"/>
        <AccountType/>
      </UserInfo>
    </Teachers>
    <TeamsChannelId xmlns="f2d99d9e-4c67-41ea-ae20-43a7d969a0e9" xsi:nil="true"/>
    <Self_Registration_Enabled xmlns="f2d99d9e-4c67-41ea-ae20-43a7d969a0e9" xsi:nil="true"/>
    <FolderType xmlns="f2d99d9e-4c67-41ea-ae20-43a7d969a0e9" xsi:nil="true"/>
    <AppVersion xmlns="f2d99d9e-4c67-41ea-ae20-43a7d969a0e9" xsi:nil="true"/>
    <LMS_Mappings xmlns="f2d99d9e-4c67-41ea-ae20-43a7d969a0e9" xsi:nil="true"/>
    <Templates xmlns="f2d99d9e-4c67-41ea-ae20-43a7d969a0e9" xsi:nil="true"/>
    <NotebookType xmlns="f2d99d9e-4c67-41ea-ae20-43a7d969a0e9" xsi:nil="true"/>
    <Student_Groups xmlns="f2d99d9e-4c67-41ea-ae20-43a7d969a0e9">
      <UserInfo>
        <DisplayName/>
        <AccountId xsi:nil="true"/>
        <AccountType/>
      </UserInfo>
    </Student_Groups>
    <IsNotebookLocked xmlns="f2d99d9e-4c67-41ea-ae20-43a7d969a0e9" xsi:nil="true"/>
    <DefaultSectionNames xmlns="f2d99d9e-4c67-41ea-ae20-43a7d969a0e9" xsi:nil="true"/>
    <Teams_Channel_Section_Location xmlns="f2d99d9e-4c67-41ea-ae20-43a7d969a0e9" xsi:nil="true"/>
  </documentManagement>
</p:properties>
</file>

<file path=customXml/itemProps1.xml><?xml version="1.0" encoding="utf-8"?>
<ds:datastoreItem xmlns:ds="http://schemas.openxmlformats.org/officeDocument/2006/customXml" ds:itemID="{F04F86B4-BCD7-4CE0-8519-23A16C03C1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538181-95D5-43F8-A244-B24A6A7E7B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d99d9e-4c67-41ea-ae20-43a7d969a0e9"/>
    <ds:schemaRef ds:uri="dc982109-1560-4ec2-a8e3-1f18f1f4e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916B11-2FC0-4A00-B9CA-B7A6AA87FCD9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dc982109-1560-4ec2-a8e3-1f18f1f4ebfd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2d99d9e-4c67-41ea-ae20-43a7d969a0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0</TotalTime>
  <Words>139</Words>
  <Application>Microsoft Office PowerPoint</Application>
  <PresentationFormat>Widescreen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Gallery</vt:lpstr>
      <vt:lpstr>7TH GRADE World geography text Photo analysis</vt:lpstr>
      <vt:lpstr>SEE... THINK... WONDER... ??????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geography text Photo analysis</dc:title>
  <dc:creator>Andrew Shively</dc:creator>
  <cp:lastModifiedBy>Andrew Shively</cp:lastModifiedBy>
  <cp:revision>115</cp:revision>
  <dcterms:created xsi:type="dcterms:W3CDTF">2020-06-08T14:14:41Z</dcterms:created>
  <dcterms:modified xsi:type="dcterms:W3CDTF">2021-08-05T02:45:32Z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0x0101009E7200C4137C7F488A03F7F4C393C69C</vt:lpwstr>
  </property>
</Properties>
</file>