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7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2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C764-AAC0-418E-9045-1F9A8C088B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Possible reasons for the creation of a Jewish State were:</a:t>
            </a:r>
          </a:p>
          <a:p>
            <a:pPr marL="0" indent="0">
              <a:buNone/>
            </a:pPr>
            <a:r>
              <a:rPr lang="en-US" dirty="0" smtClean="0"/>
              <a:t>A RELIGIOUS CONNECTION to the land (</a:t>
            </a:r>
            <a:r>
              <a:rPr lang="en-US" sz="1600" dirty="0" smtClean="0">
                <a:solidFill>
                  <a:srgbClr val="FF0000"/>
                </a:solidFill>
              </a:rPr>
              <a:t>The Jews believed that this land was their promised land, promised to them by their God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Anti-Semitism, </a:t>
            </a:r>
            <a:r>
              <a:rPr lang="en-US" sz="1800" dirty="0" smtClean="0">
                <a:solidFill>
                  <a:srgbClr val="0070C0"/>
                </a:solidFill>
              </a:rPr>
              <a:t>hatred and discrimination towards Jewish people.</a:t>
            </a:r>
          </a:p>
          <a:p>
            <a:pPr marL="0" indent="0">
              <a:buNone/>
            </a:pPr>
            <a:r>
              <a:rPr lang="en-US" dirty="0" smtClean="0"/>
              <a:t>Jewish Persecution, </a:t>
            </a:r>
            <a:r>
              <a:rPr lang="en-US" sz="1800" dirty="0" smtClean="0">
                <a:solidFill>
                  <a:srgbClr val="0070C0"/>
                </a:solidFill>
              </a:rPr>
              <a:t>harsh treatment towards the Jewish people; Holocaust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International Support (</a:t>
            </a:r>
            <a:r>
              <a:rPr lang="en-US" sz="1800" dirty="0" smtClean="0">
                <a:solidFill>
                  <a:schemeClr val="accent6"/>
                </a:solidFill>
              </a:rPr>
              <a:t>Supporters of Jewish people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Zionism- movement for Jewish people to return to their homeland (</a:t>
            </a:r>
            <a:r>
              <a:rPr lang="en-US" sz="1600" dirty="0" smtClean="0">
                <a:solidFill>
                  <a:srgbClr val="7030A0"/>
                </a:solidFill>
              </a:rPr>
              <a:t>Palestine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Thesis Statement: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/>
              <a:t>Israel was created as a Jewish State in 1948 because of a Religious Connection to the land, Jewish Persecution and International Support.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255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While you read, please keep in mind:</a:t>
            </a:r>
          </a:p>
          <a:p>
            <a:r>
              <a:rPr lang="en-US" sz="4000" b="1" dirty="0" smtClean="0"/>
              <a:t>Read the source (where did it come from?)</a:t>
            </a:r>
          </a:p>
          <a:p>
            <a:r>
              <a:rPr lang="en-US" sz="4000" b="1" dirty="0" smtClean="0"/>
              <a:t>Circle any words you do not know</a:t>
            </a:r>
          </a:p>
          <a:p>
            <a:r>
              <a:rPr lang="en-US" sz="4000" b="1" dirty="0" smtClean="0"/>
              <a:t>Highlight anything that can be used as evidence   	to support one of the three reasons for the 	creation of Israel as a Jewish State.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66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 Document 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9974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The Enemy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Quote</a:t>
            </a:r>
            <a:r>
              <a:rPr lang="en-US" sz="2400" b="1" dirty="0" smtClean="0"/>
              <a:t>: “The Jews…were targeted…for complete extinction.”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r>
              <a:rPr lang="en-US" sz="2400" b="1" dirty="0" smtClean="0"/>
              <a:t>: The Nazi’s wanted them [the Jews] all dead.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Argument</a:t>
            </a:r>
            <a:r>
              <a:rPr lang="en-US" sz="2400" b="1" dirty="0" smtClean="0"/>
              <a:t>: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Quote</a:t>
            </a:r>
            <a:r>
              <a:rPr lang="en-US" sz="2400" b="1" dirty="0" smtClean="0"/>
              <a:t>: “Nazi’s were the heirs of centuries-old tradition of Jew-hatred.”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</a:t>
            </a:r>
            <a:r>
              <a:rPr lang="en-US" sz="2400" b="1" dirty="0" smtClean="0"/>
              <a:t>The Nazi’s were continuing long-held discrimination towards Jewish  	people.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Argument</a:t>
            </a:r>
            <a:r>
              <a:rPr lang="en-US" sz="2400" b="1" dirty="0" smtClean="0"/>
              <a:t>: This quote helps support the establishment of Israel as a Jewish homeland, because of the events of the Holocaust.  </a:t>
            </a:r>
            <a:r>
              <a:rPr lang="en-US" sz="2400" b="1" dirty="0" smtClean="0"/>
              <a:t>The only way to ensure that the events of the Holocaust wouldn’t be repeated is if the Jews had their own homeland.  (Jews need to be safe).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31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 Document 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Balfour </a:t>
            </a:r>
            <a:r>
              <a:rPr lang="en-US" sz="4000" b="1" dirty="0" smtClean="0"/>
              <a:t>Declaration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Quote</a:t>
            </a:r>
            <a:r>
              <a:rPr lang="en-US" sz="2400" b="1" dirty="0" smtClean="0"/>
              <a:t>: “…declaration [letter] of sympathy with Jewish Zionist aspirations [goals]…” (IS)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r>
              <a:rPr lang="en-US" sz="2400" b="1" dirty="0" smtClean="0"/>
              <a:t>: The British government is going to support the Jewish people to return </a:t>
            </a:r>
            <a:r>
              <a:rPr lang="en-US" sz="2400" b="1" dirty="0" smtClean="0"/>
              <a:t>to their 	biblical homeland  [Palestine</a:t>
            </a:r>
            <a:r>
              <a:rPr lang="en-US" sz="2400" b="1" dirty="0" smtClean="0"/>
              <a:t>].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Argument</a:t>
            </a:r>
            <a:r>
              <a:rPr lang="en-US" sz="2400" b="1" dirty="0" smtClean="0"/>
              <a:t>: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</a:t>
            </a:r>
            <a:r>
              <a:rPr lang="en-US" sz="2400" b="1" dirty="0" smtClean="0"/>
              <a:t>“His Majesty’s Government view [looks] with </a:t>
            </a:r>
            <a:r>
              <a:rPr lang="en-US" sz="2400" b="1" dirty="0" err="1" smtClean="0"/>
              <a:t>favour</a:t>
            </a:r>
            <a:r>
              <a:rPr lang="en-US" sz="2400" b="1" dirty="0" smtClean="0"/>
              <a:t> [good terms] the </a:t>
            </a:r>
            <a:r>
              <a:rPr lang="en-US" sz="2400" b="1" dirty="0" smtClean="0"/>
              <a:t>	establishment </a:t>
            </a:r>
            <a:r>
              <a:rPr lang="en-US" sz="2400" b="1" dirty="0" smtClean="0"/>
              <a:t>in Palestine of a national home for the Jewish people,…” (IS)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</a:t>
            </a:r>
            <a:r>
              <a:rPr lang="en-US" sz="2400" b="1" dirty="0" smtClean="0"/>
              <a:t>The British government supports and accepts that they [the Jewish people] will </a:t>
            </a:r>
            <a:r>
              <a:rPr lang="en-US" sz="2400" b="1" dirty="0" smtClean="0"/>
              <a:t>	have </a:t>
            </a:r>
            <a:r>
              <a:rPr lang="en-US" sz="2400" b="1" dirty="0" smtClean="0"/>
              <a:t>a home in Palestine.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995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 Document 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Balfour </a:t>
            </a:r>
            <a:r>
              <a:rPr lang="en-US" sz="4000" b="1" dirty="0" smtClean="0"/>
              <a:t>Declaration (Another View)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Quote</a:t>
            </a:r>
            <a:r>
              <a:rPr lang="en-US" sz="2400" b="1" dirty="0" smtClean="0"/>
              <a:t>: “…being clearly understood that nothing shall be done which may prejudice the civil and religious rights of existing non-Jewish communities in Palestine…”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r>
              <a:rPr lang="en-US" sz="2400" b="1" dirty="0" smtClean="0"/>
              <a:t>: The British government was not going to kick out the people [the Palestinians] who already live in Palestine.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Argument</a:t>
            </a:r>
            <a:r>
              <a:rPr lang="en-US" sz="2400" b="1" dirty="0" smtClean="0"/>
              <a:t>: Creation of a two-state “solution”.  Israel is a state within the country of Palestine.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685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was Israel created as a Jewish State in 1948? Document </a:t>
            </a:r>
            <a:r>
              <a:rPr lang="en-US" b="1" dirty="0"/>
              <a:t>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Image</a:t>
            </a:r>
            <a:r>
              <a:rPr lang="en-US" sz="2400" b="1" dirty="0" smtClean="0"/>
              <a:t>: Cartoon in a children’s school book 1930’s- Image of a Jewish family reading a sign in German that said “Jews are not welcome.”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r>
              <a:rPr lang="en-US" sz="2400" b="1" dirty="0" smtClean="0"/>
              <a:t>: Imagery used to teach small children how to hate an ethnic group. 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Argument</a:t>
            </a:r>
            <a:r>
              <a:rPr lang="en-US" sz="2400" b="1" dirty="0" smtClean="0"/>
              <a:t>: Indoctrination of young German children to </a:t>
            </a:r>
            <a:r>
              <a:rPr lang="en-US" sz="2400" b="1" dirty="0" smtClean="0"/>
              <a:t>teach </a:t>
            </a:r>
            <a:r>
              <a:rPr lang="en-US" sz="2400" b="1" dirty="0" smtClean="0"/>
              <a:t>hatred towards Jewish people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20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443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Why was Israel created as a Jewish State in 1948?</vt:lpstr>
      <vt:lpstr>Why was Israel created as a Jewish State in 1948?</vt:lpstr>
      <vt:lpstr>Why was Israel created as a Jewish State in 1948?</vt:lpstr>
      <vt:lpstr>Why was Israel created as a Jewish State in 1948? Document D</vt:lpstr>
      <vt:lpstr>Why was Israel created as a Jewish State in 1948? Document E</vt:lpstr>
      <vt:lpstr>Why was Israel created as a Jewish State in 1948? Document E</vt:lpstr>
      <vt:lpstr>Why was Israel created as a Jewish State in 1948? Document F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Israel created as a Jewish State in 1948?</dc:title>
  <dc:creator>Patrice Mcbean</dc:creator>
  <cp:lastModifiedBy>Patrice Mcbean</cp:lastModifiedBy>
  <cp:revision>29</cp:revision>
  <dcterms:created xsi:type="dcterms:W3CDTF">2018-10-04T14:57:43Z</dcterms:created>
  <dcterms:modified xsi:type="dcterms:W3CDTF">2018-10-12T20:15:25Z</dcterms:modified>
</cp:coreProperties>
</file>