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0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9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1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02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4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9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0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9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39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5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1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4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4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02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45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50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0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2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0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52F4-E23B-4EEB-99B7-DC5CE3193D3F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0E27-5872-4C86-B6DE-590F3A02C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95250" y="169333"/>
            <a:ext cx="66675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95250" y="41486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95250" y="51138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95250" y="60790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95250" y="70442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95250" y="8009467"/>
            <a:ext cx="6667500" cy="948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4762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190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24852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95250" y="338667"/>
            <a:ext cx="9525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952500" y="4233333"/>
            <a:ext cx="2000250" cy="3386667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952500" y="1693334"/>
            <a:ext cx="5572125" cy="423333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3333750" y="2540000"/>
            <a:ext cx="3190875" cy="508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952500" y="7789334"/>
            <a:ext cx="5572125" cy="423333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666750" y="2116667"/>
            <a:ext cx="6000750" cy="5503333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190500" y="2455334"/>
            <a:ext cx="571500" cy="5249333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852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6096000" cy="76200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16" y="147245"/>
            <a:ext cx="6540384" cy="919555"/>
          </a:xfrm>
        </p:spPr>
        <p:txBody>
          <a:bodyPr/>
          <a:lstStyle/>
          <a:p>
            <a:r>
              <a:rPr lang="en-US" dirty="0"/>
              <a:t>Vocabulary Circle Map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791200" cy="670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05100" y="4229100"/>
            <a:ext cx="14478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0"/>
            <a:endCxn id="5" idx="0"/>
          </p:cNvCxnSpPr>
          <p:nvPr/>
        </p:nvCxnSpPr>
        <p:spPr>
          <a:xfrm>
            <a:off x="3429000" y="1600200"/>
            <a:ext cx="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48050" y="5676900"/>
            <a:ext cx="1905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529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34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9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6096000" cy="76200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16" y="147245"/>
            <a:ext cx="6540384" cy="919555"/>
          </a:xfrm>
        </p:spPr>
        <p:txBody>
          <a:bodyPr/>
          <a:lstStyle/>
          <a:p>
            <a:r>
              <a:rPr lang="en-US" dirty="0"/>
              <a:t>Vocabulary Circle Map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791200" cy="670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05100" y="4229100"/>
            <a:ext cx="14478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0"/>
            <a:endCxn id="5" idx="0"/>
          </p:cNvCxnSpPr>
          <p:nvPr/>
        </p:nvCxnSpPr>
        <p:spPr>
          <a:xfrm>
            <a:off x="3429000" y="1600200"/>
            <a:ext cx="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48050" y="5676900"/>
            <a:ext cx="1905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529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34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88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6096000" cy="76200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16" y="147245"/>
            <a:ext cx="6540384" cy="919555"/>
          </a:xfrm>
        </p:spPr>
        <p:txBody>
          <a:bodyPr/>
          <a:lstStyle/>
          <a:p>
            <a:r>
              <a:rPr lang="en-US" dirty="0"/>
              <a:t>Vocabulary Circle Map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791200" cy="670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05100" y="4229100"/>
            <a:ext cx="14478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0"/>
            <a:endCxn id="5" idx="0"/>
          </p:cNvCxnSpPr>
          <p:nvPr/>
        </p:nvCxnSpPr>
        <p:spPr>
          <a:xfrm>
            <a:off x="3429000" y="1600200"/>
            <a:ext cx="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48050" y="5676900"/>
            <a:ext cx="1905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529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34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2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6096000" cy="7620000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16" y="147245"/>
            <a:ext cx="6540384" cy="919555"/>
          </a:xfrm>
        </p:spPr>
        <p:txBody>
          <a:bodyPr/>
          <a:lstStyle/>
          <a:p>
            <a:r>
              <a:rPr lang="en-US" dirty="0"/>
              <a:t>Vocabulary Circle Map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791200" cy="6705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05100" y="4229100"/>
            <a:ext cx="14478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" idx="0"/>
            <a:endCxn id="5" idx="0"/>
          </p:cNvCxnSpPr>
          <p:nvPr/>
        </p:nvCxnSpPr>
        <p:spPr>
          <a:xfrm>
            <a:off x="3429000" y="1600200"/>
            <a:ext cx="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48050" y="5676900"/>
            <a:ext cx="19050" cy="2628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529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33400" y="4943918"/>
            <a:ext cx="2171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64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iRespondQuestionMaster</vt:lpstr>
      <vt:lpstr>iRespondGraphMaster</vt:lpstr>
      <vt:lpstr>Vocabulary Circle Map</vt:lpstr>
      <vt:lpstr>Vocabulary Circle Map</vt:lpstr>
      <vt:lpstr>Vocabulary Circle Map</vt:lpstr>
      <vt:lpstr>Vocabulary Circle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Mcanear</dc:creator>
  <cp:lastModifiedBy>PMcBean</cp:lastModifiedBy>
  <cp:revision>5</cp:revision>
  <dcterms:created xsi:type="dcterms:W3CDTF">2014-08-08T16:13:41Z</dcterms:created>
  <dcterms:modified xsi:type="dcterms:W3CDTF">2017-08-14T23:46:43Z</dcterms:modified>
</cp:coreProperties>
</file>