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6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0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2F3EC-582F-4462-9A1A-3CAC1CB76CA7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70C6-14FB-46F6-AB24-E6BEADB97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8419" y="34787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USA in SW Asian WARS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2001- today = Invasion of Afghanistan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 </a:t>
            </a:r>
            <a:r>
              <a:rPr lang="en-US" sz="3600" b="1" dirty="0" smtClean="0"/>
              <a:t>September 11, 2001- attacks on the Twin Towers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Taliban government in Afghanistan supported al-Qaeda terrorists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U.S.A. invades Afghanistan to find Osama bin Laden &amp; stop Taliban from helping terrorists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/>
              <a:t>Osama bin Laden found and killed in Pakistan, in 2011.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43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02989" y="2260121"/>
            <a:ext cx="2605177" cy="232913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274" y="91473"/>
            <a:ext cx="2133785" cy="1896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274" y="4870504"/>
            <a:ext cx="2133785" cy="18960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876" y="850597"/>
            <a:ext cx="2133785" cy="18960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876" y="3844857"/>
            <a:ext cx="2133785" cy="18960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926" y="850597"/>
            <a:ext cx="2133785" cy="18960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926" y="3844857"/>
            <a:ext cx="2133785" cy="18960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94694" y="2648309"/>
            <a:ext cx="1673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Sept. 11, 2001</a:t>
            </a:r>
          </a:p>
          <a:p>
            <a:pPr algn="ctr"/>
            <a:endParaRPr lang="en-US" b="1" u="sng" dirty="0"/>
          </a:p>
          <a:p>
            <a:pPr algn="ctr"/>
            <a:r>
              <a:rPr lang="en-US" b="1" dirty="0" smtClean="0"/>
              <a:t>Twin Towers, Pentagon, </a:t>
            </a:r>
          </a:p>
          <a:p>
            <a:pPr algn="ctr"/>
            <a:r>
              <a:rPr lang="en-US" b="1" dirty="0" smtClean="0"/>
              <a:t>Flight 93/PA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05245" y="448574"/>
            <a:ext cx="1069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Osama bin Laden</a:t>
            </a:r>
          </a:p>
          <a:p>
            <a:pPr algn="ctr"/>
            <a:r>
              <a:rPr lang="en-US" b="1" dirty="0" smtClean="0"/>
              <a:t>financed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20425097">
            <a:off x="6861059" y="144789"/>
            <a:ext cx="13685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Helped to pay for the attacks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6781" y="1147313"/>
            <a:ext cx="121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Al-Qaeda carried out the attacks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 rot="19380178">
            <a:off x="784461" y="824621"/>
            <a:ext cx="1833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Terrorist Group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34242" y="4218317"/>
            <a:ext cx="169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Taliban controlled the Afghanistan government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 rot="19409212">
            <a:off x="-57390" y="3595348"/>
            <a:ext cx="3067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Protected Osama bin Laden.  Refused to turn bin Laden over to the U.S. authorities after the 9/11 Attacks.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3102" y="5279366"/>
            <a:ext cx="123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Patriot Act Passed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19757231">
            <a:off x="3761478" y="5367978"/>
            <a:ext cx="1230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keep Americans safe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9542434">
            <a:off x="6367507" y="5312910"/>
            <a:ext cx="1760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Homeland Security (</a:t>
            </a:r>
            <a:r>
              <a:rPr lang="en-US" b="1" dirty="0" err="1" smtClean="0">
                <a:solidFill>
                  <a:srgbClr val="FF0000"/>
                </a:solidFill>
              </a:rPr>
              <a:t>ie</a:t>
            </a:r>
            <a:r>
              <a:rPr lang="en-US" b="1" dirty="0" smtClean="0">
                <a:solidFill>
                  <a:srgbClr val="FF0000"/>
                </a:solidFill>
              </a:rPr>
              <a:t> borders, airports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75917" y="1147313"/>
            <a:ext cx="151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American people felt… angry, fearful*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20284229">
            <a:off x="9653333" y="167717"/>
            <a:ext cx="11758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goal of terrorism/ terrorists, is to cause fear and disrupt every day lives.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56535" y="3931818"/>
            <a:ext cx="1221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George W. Bush, President of the U.S.A.; Son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 rot="19945950">
            <a:off x="9235032" y="3615189"/>
            <a:ext cx="124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2000-2008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765102" y="4252700"/>
            <a:ext cx="1121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Launches attack on Afghanistan to get Osama bin Laden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170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USA in SW Asian WARS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in SW Asian WARS</dc:title>
  <dc:creator>Patrice Mcbean</dc:creator>
  <cp:lastModifiedBy>Patrice Mcbean</cp:lastModifiedBy>
  <cp:revision>8</cp:revision>
  <dcterms:created xsi:type="dcterms:W3CDTF">2018-10-24T15:51:37Z</dcterms:created>
  <dcterms:modified xsi:type="dcterms:W3CDTF">2018-10-24T20:06:29Z</dcterms:modified>
</cp:coreProperties>
</file>