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6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0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5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14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86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7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0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30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9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6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2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03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6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5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14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86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7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0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30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9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5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2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0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1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8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3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9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735F-912F-4164-BCC5-8BCC3086CC9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161D-3377-49BE-8251-F2EE5511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7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777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88510" y="433192"/>
            <a:ext cx="6248400" cy="601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45490" y="2652908"/>
            <a:ext cx="1727548" cy="15349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5532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083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0600"/>
            <a:ext cx="9144000" cy="7823340"/>
          </a:xfrm>
        </p:spPr>
      </p:pic>
      <p:sp>
        <p:nvSpPr>
          <p:cNvPr id="2" name="Rectangle 1"/>
          <p:cNvSpPr/>
          <p:nvPr/>
        </p:nvSpPr>
        <p:spPr>
          <a:xfrm>
            <a:off x="76200" y="-762000"/>
            <a:ext cx="8991600" cy="7543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2019141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" y="3962400"/>
            <a:ext cx="9121036" cy="201914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" y="381000"/>
            <a:ext cx="9135650" cy="20191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77"/>
            <a:ext cx="8839200" cy="6633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49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55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77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76200"/>
            <a:ext cx="8966199" cy="67246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29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005"/>
            <a:ext cx="8991600" cy="6726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36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Mcanear</dc:creator>
  <cp:lastModifiedBy>Patrice Mcbean</cp:lastModifiedBy>
  <cp:revision>8</cp:revision>
  <cp:lastPrinted>2016-03-14T23:51:37Z</cp:lastPrinted>
  <dcterms:created xsi:type="dcterms:W3CDTF">2014-08-25T17:31:53Z</dcterms:created>
  <dcterms:modified xsi:type="dcterms:W3CDTF">2016-03-14T23:51:56Z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