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1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3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5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8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4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3BCC-428D-46FE-8759-114D5696F6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EDB98-2CE8-442D-B18B-06B2AEDD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4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945" y="30195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Southwest Asia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Physical Geography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Vocabulary</a:t>
            </a:r>
            <a:b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in</a:t>
            </a:r>
            <a:br>
              <a:rPr lang="en-US" sz="4400" dirty="0"/>
            </a:br>
            <a:r>
              <a:rPr lang="en-US" sz="3600" dirty="0">
                <a:latin typeface="Bernard MT Condensed" panose="02050806060905020404" pitchFamily="18" charset="0"/>
                <a:cs typeface="Arabic Typesetting" panose="03020402040406030203" pitchFamily="66" charset="-78"/>
              </a:rPr>
              <a:t>English</a:t>
            </a:r>
            <a:br>
              <a:rPr lang="en-US" sz="3600" dirty="0">
                <a:latin typeface="Bernard MT Condensed" panose="02050806060905020404" pitchFamily="18" charset="0"/>
                <a:cs typeface="Arabic Typesetting" panose="03020402040406030203" pitchFamily="66" charset="-78"/>
              </a:rPr>
            </a:br>
            <a:r>
              <a:rPr lang="en-US" sz="3600" dirty="0">
                <a:latin typeface="Bernard MT Condensed" panose="02050806060905020404" pitchFamily="18" charset="0"/>
                <a:cs typeface="Arabic Typesetting" panose="03020402040406030203" pitchFamily="66" charset="-78"/>
              </a:rPr>
              <a:t>French</a:t>
            </a:r>
            <a:br>
              <a:rPr lang="en-US" sz="3600" dirty="0">
                <a:latin typeface="Bernard MT Condensed" panose="02050806060905020404" pitchFamily="18" charset="0"/>
                <a:cs typeface="Arabic Typesetting" panose="03020402040406030203" pitchFamily="66" charset="-78"/>
              </a:rPr>
            </a:br>
            <a:r>
              <a:rPr lang="en-US" sz="3600" dirty="0">
                <a:latin typeface="Bernard MT Condensed" panose="02050806060905020404" pitchFamily="18" charset="0"/>
                <a:cs typeface="Arabic Typesetting" panose="03020402040406030203" pitchFamily="66" charset="-78"/>
              </a:rPr>
              <a:t>Portuguese</a:t>
            </a:r>
            <a:br>
              <a:rPr lang="en-US" sz="3600" dirty="0">
                <a:latin typeface="Bernard MT Condensed" panose="02050806060905020404" pitchFamily="18" charset="0"/>
                <a:cs typeface="Arabic Typesetting" panose="03020402040406030203" pitchFamily="66" charset="-78"/>
              </a:rPr>
            </a:br>
            <a:r>
              <a:rPr lang="en-US" sz="3600" dirty="0">
                <a:latin typeface="Bernard MT Condensed" panose="02050806060905020404" pitchFamily="18" charset="0"/>
                <a:cs typeface="Arabic Typesetting" panose="03020402040406030203" pitchFamily="66" charset="-78"/>
              </a:rPr>
              <a:t>Spanish</a:t>
            </a:r>
          </a:p>
        </p:txBody>
      </p:sp>
    </p:spTree>
    <p:extLst>
      <p:ext uri="{BB962C8B-B14F-4D97-AF65-F5344CB8AC3E}">
        <p14:creationId xmlns:p14="http://schemas.microsoft.com/office/powerpoint/2010/main" val="76868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non-renewable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57802"/>
            <a:ext cx="7743773" cy="442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non-renewable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99" y="1974558"/>
            <a:ext cx="6516361" cy="422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non-renewable resource</a:t>
            </a:r>
            <a:br>
              <a:rPr lang="en-US" dirty="0"/>
            </a:br>
            <a:r>
              <a:rPr lang="en-US" dirty="0" err="1"/>
              <a:t>ressource</a:t>
            </a:r>
            <a:r>
              <a:rPr lang="en-US" dirty="0"/>
              <a:t> non </a:t>
            </a:r>
            <a:r>
              <a:rPr lang="en-US" dirty="0" err="1"/>
              <a:t>renouvelable</a:t>
            </a:r>
            <a:br>
              <a:rPr lang="en-US" dirty="0"/>
            </a:br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renovável</a:t>
            </a:r>
            <a:br>
              <a:rPr lang="en-US" dirty="0"/>
            </a:br>
            <a:r>
              <a:rPr lang="en-US" dirty="0" err="1"/>
              <a:t>recurso</a:t>
            </a:r>
            <a:r>
              <a:rPr lang="en-US" dirty="0"/>
              <a:t> no </a:t>
            </a:r>
            <a:r>
              <a:rPr lang="en-US" dirty="0" err="1"/>
              <a:t>renovable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70" y="525173"/>
            <a:ext cx="6149836" cy="5147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1095016"/>
            <a:ext cx="7146365" cy="533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peninsula</a:t>
            </a:r>
            <a:br>
              <a:rPr lang="en-US" b="1" dirty="0"/>
            </a:br>
            <a:r>
              <a:rPr lang="en-US" dirty="0" err="1"/>
              <a:t>presqu’île</a:t>
            </a:r>
            <a:br>
              <a:rPr lang="en-US" dirty="0"/>
            </a:br>
            <a:r>
              <a:rPr lang="en-US" dirty="0" err="1"/>
              <a:t>península</a:t>
            </a:r>
            <a:br>
              <a:rPr lang="en-US" dirty="0"/>
            </a:br>
            <a:r>
              <a:rPr lang="en-US" dirty="0" err="1"/>
              <a:t>península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Image result for population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68679"/>
            <a:ext cx="7800560" cy="43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773" y="2402578"/>
            <a:ext cx="7121923" cy="4128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52" y="2176110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population density</a:t>
            </a:r>
            <a:br>
              <a:rPr lang="en-US" b="1" dirty="0"/>
            </a:br>
            <a:r>
              <a:rPr lang="en-US" dirty="0" err="1"/>
              <a:t>densité</a:t>
            </a:r>
            <a:r>
              <a:rPr lang="en-US" dirty="0"/>
              <a:t> de population</a:t>
            </a:r>
            <a:br>
              <a:rPr lang="en-US" dirty="0"/>
            </a:br>
            <a:r>
              <a:rPr lang="en-US" dirty="0" err="1"/>
              <a:t>densidade</a:t>
            </a:r>
            <a:r>
              <a:rPr lang="en-US" dirty="0"/>
              <a:t> </a:t>
            </a:r>
            <a:r>
              <a:rPr lang="en-US" dirty="0" err="1"/>
              <a:t>populacional</a:t>
            </a:r>
            <a:br>
              <a:rPr lang="en-US" dirty="0"/>
            </a:br>
            <a:r>
              <a:rPr lang="en-US" dirty="0" err="1"/>
              <a:t>densidad</a:t>
            </a:r>
            <a:r>
              <a:rPr lang="en-US" dirty="0"/>
              <a:t> de </a:t>
            </a:r>
            <a:r>
              <a:rPr lang="en-US" dirty="0" err="1"/>
              <a:t>población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656" y="869426"/>
            <a:ext cx="5635073" cy="5560271"/>
          </a:xfrm>
          <a:prstGeom prst="rect">
            <a:avLst/>
          </a:prstGeom>
        </p:spPr>
      </p:pic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402032"/>
            <a:ext cx="6276606" cy="4541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52" y="2176110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strait</a:t>
            </a:r>
            <a:br>
              <a:rPr lang="en-US" b="1" dirty="0"/>
            </a:br>
            <a:r>
              <a:rPr lang="en-US" dirty="0" err="1"/>
              <a:t>détroit</a:t>
            </a:r>
            <a:br>
              <a:rPr lang="en-US" dirty="0"/>
            </a:br>
            <a:r>
              <a:rPr lang="en-US" dirty="0" err="1"/>
              <a:t>estreito</a:t>
            </a:r>
            <a:br>
              <a:rPr lang="en-US" dirty="0"/>
            </a:br>
            <a:r>
              <a:rPr lang="en-US" dirty="0" err="1"/>
              <a:t>estrecho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7" y="190499"/>
            <a:ext cx="4582215" cy="350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963" y="190499"/>
            <a:ext cx="6839229" cy="4436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29" y="2478651"/>
            <a:ext cx="5538535" cy="4132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34" y="125185"/>
            <a:ext cx="4582215" cy="3504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90" y="125185"/>
            <a:ext cx="6839229" cy="4436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02" y="2413337"/>
            <a:ext cx="5538535" cy="4132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arable land</a:t>
            </a:r>
            <a:br>
              <a:rPr lang="en-US" dirty="0"/>
            </a:br>
            <a:r>
              <a:rPr lang="en-US" dirty="0" err="1"/>
              <a:t>terre</a:t>
            </a:r>
            <a:r>
              <a:rPr lang="en-US" dirty="0"/>
              <a:t> utilizable (arable)</a:t>
            </a:r>
            <a:br>
              <a:rPr lang="en-US" dirty="0"/>
            </a:br>
            <a:r>
              <a:rPr lang="en-US" dirty="0"/>
              <a:t>terra </a:t>
            </a:r>
            <a:r>
              <a:rPr lang="en-US" dirty="0" err="1"/>
              <a:t>arável</a:t>
            </a:r>
            <a:br>
              <a:rPr lang="en-US" dirty="0"/>
            </a:br>
            <a:r>
              <a:rPr lang="en-US" dirty="0" err="1"/>
              <a:t>tierra</a:t>
            </a:r>
            <a:r>
              <a:rPr lang="en-US" dirty="0"/>
              <a:t> cultivable (arable)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Z8bjB0lgKWOoVyMfiGn1hjT0jWGVTh-OQzxDPf3FoDIskHrdwIl5Su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92608"/>
            <a:ext cx="5577713" cy="61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426" y="112931"/>
            <a:ext cx="6075045" cy="3645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32" y="2668224"/>
            <a:ext cx="6489907" cy="3985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climate</a:t>
            </a:r>
            <a:br>
              <a:rPr lang="en-US" dirty="0"/>
            </a:br>
            <a:r>
              <a:rPr lang="en-US" dirty="0" err="1"/>
              <a:t>climat</a:t>
            </a:r>
            <a:br>
              <a:rPr lang="en-US" dirty="0"/>
            </a:br>
            <a:r>
              <a:rPr lang="en-US" dirty="0" err="1"/>
              <a:t>clima</a:t>
            </a:r>
            <a:br>
              <a:rPr lang="en-US" dirty="0"/>
            </a:br>
            <a:r>
              <a:rPr lang="en-US" dirty="0" err="1"/>
              <a:t>clima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2696513"/>
            <a:ext cx="7485784" cy="374289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13" y="229250"/>
            <a:ext cx="6341618" cy="4139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drought</a:t>
            </a:r>
            <a:br>
              <a:rPr lang="en-US" dirty="0"/>
            </a:br>
            <a:r>
              <a:rPr lang="en-US" dirty="0" err="1"/>
              <a:t>sécheresse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seca</a:t>
            </a:r>
            <a:br>
              <a:rPr lang="en-US" dirty="0"/>
            </a:br>
            <a:r>
              <a:rPr lang="en-US" dirty="0" err="1"/>
              <a:t>sequía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8" y="326592"/>
            <a:ext cx="4788189" cy="5590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054" y="326592"/>
            <a:ext cx="6289964" cy="4547538"/>
          </a:xfrm>
          <a:prstGeom prst="rect">
            <a:avLst/>
          </a:prstGeom>
        </p:spPr>
      </p:pic>
      <p:pic>
        <p:nvPicPr>
          <p:cNvPr id="3076" name="Picture 4" descr="Image result for irrigation in the middle 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67" y="2410691"/>
            <a:ext cx="7386949" cy="38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irrigation</a:t>
            </a:r>
            <a:br>
              <a:rPr lang="en-US" dirty="0"/>
            </a:br>
            <a:r>
              <a:rPr lang="en-US" dirty="0" err="1"/>
              <a:t>irrigation</a:t>
            </a:r>
            <a:br>
              <a:rPr lang="en-US" dirty="0"/>
            </a:br>
            <a:r>
              <a:rPr lang="en-US" dirty="0" err="1"/>
              <a:t>irrigação</a:t>
            </a:r>
            <a:br>
              <a:rPr lang="en-US" dirty="0"/>
            </a:br>
            <a:r>
              <a:rPr lang="en-US" dirty="0" err="1"/>
              <a:t>riego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landloc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8" y="341168"/>
            <a:ext cx="6347678" cy="47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08" y="1716619"/>
            <a:ext cx="6446982" cy="4767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240" y="3659007"/>
            <a:ext cx="2009775" cy="2257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landlocked</a:t>
            </a:r>
            <a:br>
              <a:rPr lang="en-US" dirty="0"/>
            </a:br>
            <a:r>
              <a:rPr lang="en-US" dirty="0" err="1"/>
              <a:t>enclavé</a:t>
            </a:r>
            <a:br>
              <a:rPr lang="en-US" dirty="0"/>
            </a:b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litoral</a:t>
            </a:r>
            <a:br>
              <a:rPr lang="en-US" dirty="0"/>
            </a:br>
            <a:r>
              <a:rPr lang="en-US" dirty="0"/>
              <a:t>sin </a:t>
            </a:r>
            <a:r>
              <a:rPr lang="en-US" dirty="0" err="1"/>
              <a:t>litoral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mage result for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00990"/>
            <a:ext cx="6417293" cy="39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vement ge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23" y="2294627"/>
            <a:ext cx="6156422" cy="422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movement</a:t>
            </a:r>
            <a:br>
              <a:rPr lang="en-US" dirty="0"/>
            </a:br>
            <a:r>
              <a:rPr lang="en-US" dirty="0" err="1"/>
              <a:t>mouvement</a:t>
            </a:r>
            <a:br>
              <a:rPr lang="en-US" dirty="0"/>
            </a:br>
            <a:r>
              <a:rPr lang="en-US" dirty="0"/>
              <a:t>mover-se</a:t>
            </a:r>
            <a:br>
              <a:rPr lang="en-US" dirty="0"/>
            </a:br>
            <a:r>
              <a:rPr lang="en-US" dirty="0" err="1"/>
              <a:t>movimiento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natural resources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1815548"/>
            <a:ext cx="7381898" cy="45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8" y="328343"/>
            <a:ext cx="8379313" cy="340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natural resource</a:t>
            </a:r>
            <a:br>
              <a:rPr lang="en-US" dirty="0"/>
            </a:br>
            <a:r>
              <a:rPr lang="en-US" dirty="0" err="1"/>
              <a:t>ressource</a:t>
            </a:r>
            <a:r>
              <a:rPr lang="en-US" dirty="0"/>
              <a:t> naturel </a:t>
            </a:r>
            <a:br>
              <a:rPr lang="en-US" dirty="0"/>
            </a:br>
            <a:r>
              <a:rPr lang="en-US" dirty="0" err="1"/>
              <a:t>recurso</a:t>
            </a:r>
            <a:r>
              <a:rPr lang="en-US" dirty="0"/>
              <a:t> natural</a:t>
            </a:r>
            <a:br>
              <a:rPr lang="en-US" dirty="0"/>
            </a:br>
            <a:r>
              <a:rPr lang="en-US" dirty="0" err="1"/>
              <a:t>recurso</a:t>
            </a:r>
            <a:r>
              <a:rPr lang="en-US" dirty="0"/>
              <a:t> natural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ought"/>
          <p:cNvSpPr>
            <a:spLocks noChangeAspect="1" noChangeArrowheads="1"/>
          </p:cNvSpPr>
          <p:nvPr/>
        </p:nvSpPr>
        <p:spPr bwMode="auto">
          <a:xfrm>
            <a:off x="384175" y="372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Image result for renewable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25174"/>
            <a:ext cx="5307634" cy="50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036" y="979212"/>
            <a:ext cx="5921860" cy="5418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2189019"/>
            <a:ext cx="10515600" cy="229061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renewable resource</a:t>
            </a:r>
            <a:br>
              <a:rPr lang="en-US" dirty="0"/>
            </a:br>
            <a:r>
              <a:rPr lang="en-US" dirty="0" err="1"/>
              <a:t>ressource</a:t>
            </a:r>
            <a:r>
              <a:rPr lang="en-US" dirty="0"/>
              <a:t> </a:t>
            </a:r>
            <a:r>
              <a:rPr lang="en-US" dirty="0" err="1"/>
              <a:t>renouvelable</a:t>
            </a:r>
            <a:br>
              <a:rPr lang="en-US" dirty="0"/>
            </a:br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renovável</a:t>
            </a:r>
            <a:br>
              <a:rPr lang="en-US" dirty="0"/>
            </a:br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renovable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Bernard MT Condensed</vt:lpstr>
      <vt:lpstr>Calibri</vt:lpstr>
      <vt:lpstr>Calibri Light</vt:lpstr>
      <vt:lpstr>Office Theme</vt:lpstr>
      <vt:lpstr>Southwest Asia Physical Geography Vocabulary in English French Portuguese Spanish</vt:lpstr>
      <vt:lpstr> arable land terre utilizable (arable) terra arável tierra cultivable (arable) </vt:lpstr>
      <vt:lpstr> climate climat clima clima </vt:lpstr>
      <vt:lpstr> drought sécheresse  seca sequía </vt:lpstr>
      <vt:lpstr> irrigation irrigation irrigação riego </vt:lpstr>
      <vt:lpstr> landlocked enclavé sem litoral sin litoral </vt:lpstr>
      <vt:lpstr> movement mouvement mover-se movimiento </vt:lpstr>
      <vt:lpstr> natural resource ressource naturel  recurso natural recurso natural </vt:lpstr>
      <vt:lpstr> renewable resource ressource renouvelable recurso renovável recurso renovable </vt:lpstr>
      <vt:lpstr> non-renewable resource ressource non renouvelable recurso não renovável recurso no renovable </vt:lpstr>
      <vt:lpstr> peninsula presqu’île península península </vt:lpstr>
      <vt:lpstr> population density densité de population densidade populacional densidad de población </vt:lpstr>
      <vt:lpstr> strait détroit estreito estrecho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Asia Physical Geography Vocabulary</dc:title>
  <dc:creator>Virginia Mcanear</dc:creator>
  <cp:lastModifiedBy>Patrice Mcbean</cp:lastModifiedBy>
  <cp:revision>10</cp:revision>
  <dcterms:created xsi:type="dcterms:W3CDTF">2015-08-12T04:01:09Z</dcterms:created>
  <dcterms:modified xsi:type="dcterms:W3CDTF">2019-08-12T03:17:43Z</dcterms:modified>
</cp:coreProperties>
</file>