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3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3BCC-428D-46FE-8759-114D5696F61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945" y="30195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Southwest Asia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Physical Geography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Vocabulary</a:t>
            </a:r>
            <a:b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English</a:t>
            </a:r>
            <a:b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French</a:t>
            </a:r>
            <a:b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Portuguese</a:t>
            </a:r>
            <a:b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en-US" sz="3600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Spanish</a:t>
            </a:r>
            <a:endParaRPr lang="en-US" sz="3600" dirty="0">
              <a:latin typeface="Bernard MT Condensed" panose="02050806060905020404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86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on-renewable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57802"/>
            <a:ext cx="7743773" cy="44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on-renewabl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99" y="1974558"/>
            <a:ext cx="6516361" cy="42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non-renewable resource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ressource</a:t>
            </a:r>
            <a:r>
              <a:rPr lang="en-US" dirty="0" smtClean="0"/>
              <a:t> non </a:t>
            </a:r>
            <a:r>
              <a:rPr lang="en-US" dirty="0" err="1" smtClean="0"/>
              <a:t>renouvelable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renovável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recurso</a:t>
            </a:r>
            <a:r>
              <a:rPr lang="en-US" dirty="0" smtClean="0"/>
              <a:t> no </a:t>
            </a:r>
            <a:r>
              <a:rPr lang="en-US" dirty="0" err="1" smtClean="0"/>
              <a:t>renovable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525173"/>
            <a:ext cx="6149836" cy="5147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1095016"/>
            <a:ext cx="7146365" cy="533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peninsula</a:t>
            </a:r>
            <a:br>
              <a:rPr lang="en-US" b="1" dirty="0" smtClean="0"/>
            </a:br>
            <a:r>
              <a:rPr lang="en-US" dirty="0" err="1" smtClean="0"/>
              <a:t>presqu’île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península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península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Image result for 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68679"/>
            <a:ext cx="7800560" cy="43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73" y="2402578"/>
            <a:ext cx="7121923" cy="4128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52" y="2176110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population density</a:t>
            </a:r>
            <a:br>
              <a:rPr lang="en-US" b="1" dirty="0" smtClean="0"/>
            </a:br>
            <a:r>
              <a:rPr lang="en-US" dirty="0" err="1" smtClean="0"/>
              <a:t>densité</a:t>
            </a:r>
            <a:r>
              <a:rPr lang="en-US" dirty="0" smtClean="0"/>
              <a:t> de population</a:t>
            </a:r>
            <a:br>
              <a:rPr lang="en-US" dirty="0" smtClean="0"/>
            </a:br>
            <a:r>
              <a:rPr lang="en-US" dirty="0" err="1" smtClean="0"/>
              <a:t>densidade</a:t>
            </a:r>
            <a:r>
              <a:rPr lang="en-US" dirty="0" smtClean="0"/>
              <a:t> </a:t>
            </a:r>
            <a:r>
              <a:rPr lang="en-US" dirty="0" err="1" smtClean="0"/>
              <a:t>populacional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densidad</a:t>
            </a:r>
            <a:r>
              <a:rPr lang="en-US" dirty="0" smtClean="0"/>
              <a:t> de </a:t>
            </a:r>
            <a:r>
              <a:rPr lang="en-US" dirty="0" err="1" smtClean="0"/>
              <a:t>población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656" y="869426"/>
            <a:ext cx="5635073" cy="5560271"/>
          </a:xfrm>
          <a:prstGeom prst="rect">
            <a:avLst/>
          </a:prstGeom>
        </p:spPr>
      </p:pic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402032"/>
            <a:ext cx="6276606" cy="454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52" y="2176110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strait</a:t>
            </a:r>
            <a:br>
              <a:rPr lang="en-US" b="1" dirty="0" smtClean="0"/>
            </a:br>
            <a:r>
              <a:rPr lang="en-US" dirty="0" err="1" smtClean="0"/>
              <a:t>détroit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estreito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estrecho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7" y="190499"/>
            <a:ext cx="4582215" cy="350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63" y="190499"/>
            <a:ext cx="6839229" cy="4436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29" y="2478651"/>
            <a:ext cx="5538535" cy="413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4" y="125185"/>
            <a:ext cx="4582215" cy="350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90" y="125185"/>
            <a:ext cx="6839229" cy="443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02" y="2413337"/>
            <a:ext cx="5538535" cy="4132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arable 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terre</a:t>
            </a:r>
            <a:r>
              <a:rPr lang="en-US" dirty="0" smtClean="0"/>
              <a:t> utilizable (arable)</a:t>
            </a:r>
            <a:br>
              <a:rPr lang="en-US" dirty="0" smtClean="0"/>
            </a:br>
            <a:r>
              <a:rPr lang="en-US" dirty="0" smtClean="0"/>
              <a:t>terra </a:t>
            </a:r>
            <a:r>
              <a:rPr lang="en-US" dirty="0" err="1" smtClean="0"/>
              <a:t>arável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tierra</a:t>
            </a:r>
            <a:r>
              <a:rPr lang="en-US" dirty="0" smtClean="0"/>
              <a:t> cultivable (arable)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Z8bjB0lgKWOoVyMfiGn1hjT0jWGVTh-OQzxDPf3FoDIskHrdwIl5Su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92608"/>
            <a:ext cx="5577713" cy="6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26" y="112931"/>
            <a:ext cx="6075045" cy="3645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32" y="2668224"/>
            <a:ext cx="6489907" cy="3985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climate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climat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clima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clima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2696513"/>
            <a:ext cx="7485784" cy="374289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13" y="229250"/>
            <a:ext cx="6341618" cy="4139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drought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sécheresse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seca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sequía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8" y="326592"/>
            <a:ext cx="4788189" cy="5590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054" y="326592"/>
            <a:ext cx="6289964" cy="4547538"/>
          </a:xfrm>
          <a:prstGeom prst="rect">
            <a:avLst/>
          </a:prstGeom>
        </p:spPr>
      </p:pic>
      <p:pic>
        <p:nvPicPr>
          <p:cNvPr id="3076" name="Picture 4" descr="Image result for irrigation in the middle 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7" y="2410691"/>
            <a:ext cx="7386949" cy="38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irrigation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irrigation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irrigação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riego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landlo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341168"/>
            <a:ext cx="6347678" cy="47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08" y="1716619"/>
            <a:ext cx="6446982" cy="4767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240" y="3659007"/>
            <a:ext cx="2009775" cy="225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landlocked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enclavé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litoral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 </a:t>
            </a:r>
            <a:r>
              <a:rPr lang="en-US" dirty="0" err="1" smtClean="0"/>
              <a:t>litoral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00990"/>
            <a:ext cx="6417293" cy="39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vement ge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23" y="2294627"/>
            <a:ext cx="6156422" cy="42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movement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mouvement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mover-se</a:t>
            </a:r>
            <a:br>
              <a:rPr lang="en-US" dirty="0" smtClean="0"/>
            </a:br>
            <a:r>
              <a:rPr lang="en-US" dirty="0" err="1" smtClean="0"/>
              <a:t>movimiento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natural resource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1815548"/>
            <a:ext cx="7381898" cy="45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8" y="328343"/>
            <a:ext cx="8379313" cy="340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natural resource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ressource</a:t>
            </a:r>
            <a:r>
              <a:rPr lang="en-US" dirty="0" smtClean="0"/>
              <a:t> naturel </a:t>
            </a:r>
            <a:br>
              <a:rPr lang="en-US" dirty="0" smtClean="0"/>
            </a:br>
            <a:r>
              <a:rPr lang="en-US" dirty="0" err="1" smtClean="0"/>
              <a:t>recurso</a:t>
            </a:r>
            <a:r>
              <a:rPr lang="en-US" dirty="0" smtClean="0"/>
              <a:t> natural</a:t>
            </a:r>
            <a:br>
              <a:rPr lang="en-US" dirty="0" smtClean="0"/>
            </a:br>
            <a:r>
              <a:rPr lang="en-US" dirty="0" err="1" smtClean="0"/>
              <a:t>recurso</a:t>
            </a:r>
            <a:r>
              <a:rPr lang="en-US" dirty="0" smtClean="0"/>
              <a:t> natural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Image result for renewable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25174"/>
            <a:ext cx="5307634" cy="50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36" y="979212"/>
            <a:ext cx="5921860" cy="5418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renewable resource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renouvelable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 err="1" smtClean="0"/>
              <a:t>renovável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 err="1" smtClean="0"/>
              <a:t>renovable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Arabic Typesetting</vt:lpstr>
      <vt:lpstr>Arial</vt:lpstr>
      <vt:lpstr>Bernard MT Condensed</vt:lpstr>
      <vt:lpstr>Calibri</vt:lpstr>
      <vt:lpstr>Calibri Light</vt:lpstr>
      <vt:lpstr>Office Theme</vt:lpstr>
      <vt:lpstr>Southwest Asia Physical Geography Vocabulary in English French Portuguese Spanish</vt:lpstr>
      <vt:lpstr> arable land terre utilizable (arable) terra arável tierra cultivable (arable) </vt:lpstr>
      <vt:lpstr> climate climat clima clima </vt:lpstr>
      <vt:lpstr> drought sécheresse  seca sequía </vt:lpstr>
      <vt:lpstr> irrigation irrigation irrigação riego </vt:lpstr>
      <vt:lpstr> landlocked enclavé sem litoral sin litoral </vt:lpstr>
      <vt:lpstr> movement mouvement mover-se movimiento </vt:lpstr>
      <vt:lpstr> natural resource ressource naturel  recurso natural recurso natural </vt:lpstr>
      <vt:lpstr> renewable resource ressource renouvelable recurso renovável recurso renovable </vt:lpstr>
      <vt:lpstr> non-renewable resource ressource non renouvelable recurso não renovável recurso no renovable </vt:lpstr>
      <vt:lpstr> peninsula presqu’île península península </vt:lpstr>
      <vt:lpstr> population density densité de population densidade populacional densidad de población </vt:lpstr>
      <vt:lpstr> strait détroit estreito estrecho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Asia Physical Geography Vocabulary</dc:title>
  <dc:creator>Virginia Mcanear</dc:creator>
  <cp:lastModifiedBy>Patrice Mcbean</cp:lastModifiedBy>
  <cp:revision>10</cp:revision>
  <dcterms:created xsi:type="dcterms:W3CDTF">2015-08-12T04:01:09Z</dcterms:created>
  <dcterms:modified xsi:type="dcterms:W3CDTF">2018-08-13T23:12:16Z</dcterms:modified>
</cp:coreProperties>
</file>