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2975-E8BC-4EF9-A203-197455997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BC99B-D42E-4AB1-BA1B-92DADD65F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97240-152F-4E50-95B0-A2E55F74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950A1-EE73-44A9-8AD6-6FA3995F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92E4B-EC96-409A-9156-41E2AE05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0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30F9-A0D1-402F-9818-E0D3D50C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841E4-D442-4816-AA12-AD6ECE187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2E9EF-418C-4BCD-B9EC-2BF41836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1F3AD-C6A4-4ABE-BE4D-DBDA986C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86F5B-5F2D-4AE4-B5F6-284CF5E9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8F39F2-C448-4415-9B51-4BE16F244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88C0F-5477-437E-A2EE-50DB63471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26A81-DB4C-4792-9091-CD283365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7F124-DC69-4A1E-9C5C-ACE7D269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6F76B-2D8B-4BBE-AC3D-825CBCF86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B9F25-5053-4160-A13B-DDDECDFF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C5DC-86AA-4CA5-90CF-8F0AFFE10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D1954-9B35-41BA-99A4-1903E17C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8614E-AADC-4165-9F8B-A568846F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135A-E946-4083-B0E3-A3B055C1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3FB3-D4AC-47F4-898D-006BE312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F972A-AED5-40B0-85B3-D4AA64608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2CD1E-F7ED-462E-BE46-AD2050EE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409B1-C7E1-4779-9882-7405BDCF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895B0-51BA-47FA-8981-69AD81E4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4F7C-0215-49F2-8777-17C60F1C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0C5B8-C633-4292-AD44-CB9A69C8A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F4BAC-EA2C-4B07-A173-CA99828FB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AD17E-516C-4509-860E-5A20CFABE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B0850-E00D-4D95-9C3D-94CCB8A7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5CCCA-1E74-4092-913A-A5CBB197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6A150-FE48-4E0B-BCA1-13F7F538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8EB91-3D0B-480A-B78D-046CED753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D71C4-AD9B-433D-AEDC-9C4B0403A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E4B4F-B7D8-447D-BD9C-C38A44157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08EB1-7807-4BE4-B6D3-C9E38F88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FEBB90-03B2-463F-869C-E1B5A1D6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F4ACB-1C18-4E51-A668-C1AD2E08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A2B29-067B-4514-8858-F8446D93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1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BF77-3FEC-4636-8F59-A8780F0F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84485-BA61-46D9-93CA-0F852145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521F1-2E99-4BBD-B79F-069304D0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54F16-AC1A-4178-8638-6507F431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2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0BC1C-C693-4F29-947A-88FAE8FF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D2F99-2957-4C29-84EF-618B6271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548E7-7AC3-4028-A63A-E48B96B2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2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2F12-3D88-43E8-A34B-7C5FA67F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40E3-9F83-4003-A76C-C6AC280A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57CFE-1D08-4DAC-AF0C-A90DB1EC8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2B860-8E31-4BF2-8465-8690C598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AC66F-9844-4140-AF33-A1966971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CC436-F4AF-4E8D-8B5A-AA71BAD1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9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EF809-193C-4BAB-898E-7B4CEA106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A21B9-AD0D-4847-944C-B67B8E7D1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A0885-2A31-4964-B759-FCC85E1EF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63A19-BFEB-460D-B9BB-BE17A4DC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02B2C-E28B-43FE-96E7-8C32E340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D5618-7D79-497E-B417-757949BA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3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2777F-6614-434E-93AD-B8CF32BDA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73FC8-6265-452B-BE1D-56887AECA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2278-324F-4979-91A3-AE8D92233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1157-1DB7-49C8-BB82-82B05F8C98D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A2740-FD00-4B31-BFD1-DFBE2B503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99BB9-7E06-43E8-8314-631AF38B9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2DE83-413D-498D-ACAE-AF305CA0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5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66A871-90EC-4D75-923C-5CFDBA3B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2762"/>
            <a:ext cx="10515600" cy="798897"/>
          </a:xfrm>
        </p:spPr>
        <p:txBody>
          <a:bodyPr>
            <a:normAutofit fontScale="90000"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dirty="0"/>
              <a:t>List important facts to remember.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04E6A2-3413-49DD-B14A-CF065307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03155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Palestine is considered the “homeland” for both the Jews and Palestinians.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Jews were forced to leave in 70 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Jews faced anti-Semitism throughout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Zionism was the movement for Jews to return to their homeland.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Israel was created as a Jewish State by the United Nations in 1948.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Palestinians became refugees.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Israeli and Palestinian conflict has lasted for years.</a:t>
            </a:r>
          </a:p>
        </p:txBody>
      </p:sp>
    </p:spTree>
    <p:extLst>
      <p:ext uri="{BB962C8B-B14F-4D97-AF65-F5344CB8AC3E}">
        <p14:creationId xmlns:p14="http://schemas.microsoft.com/office/powerpoint/2010/main" val="53036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66A871-90EC-4D75-923C-5CFDBA3B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261"/>
            <a:ext cx="10515600" cy="79889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2.	Write the first line using this formula: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04E6A2-3413-49DD-B14A-CF065307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0315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_______________________ + Most important part to remember.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Fact: Israel was created in 194</a:t>
            </a:r>
            <a:r>
              <a:rPr lang="en-US" dirty="0">
                <a:solidFill>
                  <a:srgbClr val="FF0000"/>
                </a:solidFill>
              </a:rPr>
              <a:t>8 (eight)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First line: </a:t>
            </a:r>
            <a:r>
              <a:rPr lang="en-US" dirty="0"/>
              <a:t>Israel was created in 194</a:t>
            </a:r>
            <a:r>
              <a:rPr lang="en-US" dirty="0">
                <a:solidFill>
                  <a:srgbClr val="FF0000"/>
                </a:solidFill>
              </a:rPr>
              <a:t>8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Jews were forced to leave in 70 AD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Jews faced anti-Semitism throughout the world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Zionism is the movement for Jews to return to their “homeland”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1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66A871-90EC-4D75-923C-5CFDBA3B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261"/>
            <a:ext cx="10515600" cy="79889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3.	List possible perfect rhymes and slant rhyme words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04E6A2-3413-49DD-B14A-CF065307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031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_______________________ + Most important part to remember.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Fact: Israel was created in 194</a:t>
            </a:r>
            <a:r>
              <a:rPr lang="en-US" dirty="0">
                <a:solidFill>
                  <a:srgbClr val="FF0000"/>
                </a:solidFill>
              </a:rPr>
              <a:t>8 (eight) (ate)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(Created by the United Nations as a home for the Jews)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Segregate   	Late		Congregate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Date	         	Wait		Debate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Fate              	Aggravate	Relate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Mate            	Disintegrate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2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66A871-90EC-4D75-923C-5CFDBA3B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261"/>
            <a:ext cx="10515600" cy="79889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3.	List possible perfect rhymes and slant rhyme words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04E6A2-3413-49DD-B14A-CF065307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031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_______________________ + Most important part to remember.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Fact: Jews were forced out by the Roman </a:t>
            </a:r>
            <a:r>
              <a:rPr lang="en-US" dirty="0">
                <a:solidFill>
                  <a:srgbClr val="FF0000"/>
                </a:solidFill>
              </a:rPr>
              <a:t>Empire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(During a failed revolt against the Romans, the Jews were forced out of Israel- the Jewish Diaspora)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Admire	Acquire		Hire		Choir</a:t>
            </a:r>
          </a:p>
          <a:p>
            <a:pPr marL="0" indent="0">
              <a:buNone/>
            </a:pPr>
            <a:r>
              <a:rPr lang="en-US" dirty="0"/>
              <a:t>Cryer		Conspire		Higher	Tired</a:t>
            </a:r>
          </a:p>
          <a:p>
            <a:pPr marL="0" indent="0">
              <a:buNone/>
            </a:pPr>
            <a:r>
              <a:rPr lang="en-US" dirty="0"/>
              <a:t>Fire		Require		Buyer</a:t>
            </a:r>
          </a:p>
          <a:p>
            <a:pPr marL="0" indent="0">
              <a:buNone/>
            </a:pPr>
            <a:r>
              <a:rPr lang="en-US" dirty="0"/>
              <a:t>Attire		Retire			Prior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8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66A871-90EC-4D75-923C-5CFDBA3B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261"/>
            <a:ext cx="10515600" cy="79889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3.	List possible perfect rhymes and slant rhyme words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04E6A2-3413-49DD-B14A-CF065307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0315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_______________________ + Most important part to remember.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Fact:   European Jews returning “home”, is called </a:t>
            </a:r>
            <a:r>
              <a:rPr lang="en-US" dirty="0">
                <a:solidFill>
                  <a:srgbClr val="FF0000"/>
                </a:solidFill>
              </a:rPr>
              <a:t>Zionism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(Return of Jews to their ancestral homeland)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Prism  	Elitism		</a:t>
            </a:r>
          </a:p>
          <a:p>
            <a:pPr marL="0" indent="0">
              <a:buNone/>
            </a:pPr>
            <a:r>
              <a:rPr lang="en-US" dirty="0"/>
              <a:t>Racism	Heroism</a:t>
            </a:r>
          </a:p>
          <a:p>
            <a:pPr marL="0" indent="0">
              <a:buNone/>
            </a:pPr>
            <a:r>
              <a:rPr lang="en-US" dirty="0"/>
              <a:t>Tourism	Journalism</a:t>
            </a:r>
          </a:p>
          <a:p>
            <a:pPr marL="0" indent="0">
              <a:buNone/>
            </a:pPr>
            <a:r>
              <a:rPr lang="en-US" dirty="0"/>
              <a:t>Activism	Nepotism</a:t>
            </a:r>
          </a:p>
          <a:p>
            <a:pPr marL="0" indent="0">
              <a:buNone/>
            </a:pPr>
            <a:r>
              <a:rPr lang="en-US" dirty="0"/>
              <a:t>Altruism	Symbolism</a:t>
            </a:r>
          </a:p>
        </p:txBody>
      </p:sp>
    </p:spTree>
    <p:extLst>
      <p:ext uri="{BB962C8B-B14F-4D97-AF65-F5344CB8AC3E}">
        <p14:creationId xmlns:p14="http://schemas.microsoft.com/office/powerpoint/2010/main" val="74364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66A871-90EC-4D75-923C-5CFDBA3B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261"/>
            <a:ext cx="10515600" cy="79889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4. Complete your rhyme from Step 2 with a related 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04E6A2-3413-49DD-B14A-CF065307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031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_______________________ + Most important part to remember.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Fact: The state of Israel was created in 19</a:t>
            </a:r>
            <a:r>
              <a:rPr lang="en-US" dirty="0">
                <a:solidFill>
                  <a:srgbClr val="FF0000"/>
                </a:solidFill>
              </a:rPr>
              <a:t>48 </a:t>
            </a:r>
            <a:r>
              <a:rPr lang="en-US">
                <a:solidFill>
                  <a:srgbClr val="FF0000"/>
                </a:solidFill>
              </a:rPr>
              <a:t>(eight) (ate)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Segregate   	Late		Congregate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Date	         	Wait		Debate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Fate              	Aggravate	Relate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Mate            	Disintegrate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2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280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List important facts to remember. </vt:lpstr>
      <vt:lpstr>2. Write the first line using this formula:</vt:lpstr>
      <vt:lpstr>3. List possible perfect rhymes and slant rhyme words</vt:lpstr>
      <vt:lpstr>3. List possible perfect rhymes and slant rhyme words</vt:lpstr>
      <vt:lpstr>3. List possible perfect rhymes and slant rhyme words</vt:lpstr>
      <vt:lpstr>4. Complete your rhyme from Step 2 with a related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an important fact to remember.</dc:title>
  <dc:creator>Patrice Mcbean</dc:creator>
  <cp:lastModifiedBy>Patrice Mcbean</cp:lastModifiedBy>
  <cp:revision>17</cp:revision>
  <dcterms:created xsi:type="dcterms:W3CDTF">2020-01-27T15:34:44Z</dcterms:created>
  <dcterms:modified xsi:type="dcterms:W3CDTF">2020-12-13T19:21:50Z</dcterms:modified>
</cp:coreProperties>
</file>