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D12B-4141-498D-A040-549DF8E3FEAD}" type="datetimeFigureOut">
              <a:rPr lang="en-US" smtClean="0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013C-BA73-48BB-B654-882D336C61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468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D12B-4141-498D-A040-549DF8E3FEAD}" type="datetimeFigureOut">
              <a:rPr lang="en-US" smtClean="0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013C-BA73-48BB-B654-882D336C61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279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D12B-4141-498D-A040-549DF8E3FEAD}" type="datetimeFigureOut">
              <a:rPr lang="en-US" smtClean="0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013C-BA73-48BB-B654-882D336C61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443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D12B-4141-498D-A040-549DF8E3FEAD}" type="datetimeFigureOut">
              <a:rPr lang="en-US" smtClean="0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013C-BA73-48BB-B654-882D336C61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525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D12B-4141-498D-A040-549DF8E3FEAD}" type="datetimeFigureOut">
              <a:rPr lang="en-US" smtClean="0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013C-BA73-48BB-B654-882D336C61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381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D12B-4141-498D-A040-549DF8E3FEAD}" type="datetimeFigureOut">
              <a:rPr lang="en-US" smtClean="0"/>
              <a:t>10/23/2018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013C-BA73-48BB-B654-882D336C61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953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D12B-4141-498D-A040-549DF8E3FEAD}" type="datetimeFigureOut">
              <a:rPr lang="en-US" smtClean="0"/>
              <a:t>10/23/2018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013C-BA73-48BB-B654-882D336C61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849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D12B-4141-498D-A040-549DF8E3FEAD}" type="datetimeFigureOut">
              <a:rPr lang="en-US" smtClean="0"/>
              <a:t>10/23/2018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013C-BA73-48BB-B654-882D336C61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110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D12B-4141-498D-A040-549DF8E3FEAD}" type="datetimeFigureOut">
              <a:rPr lang="en-US" smtClean="0"/>
              <a:t>10/23/2018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013C-BA73-48BB-B654-882D336C61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523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D12B-4141-498D-A040-549DF8E3FEAD}" type="datetimeFigureOut">
              <a:rPr lang="en-US" smtClean="0"/>
              <a:t>10/23/2018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013C-BA73-48BB-B654-882D336C61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49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D12B-4141-498D-A040-549DF8E3FEAD}" type="datetimeFigureOut">
              <a:rPr lang="en-US" smtClean="0"/>
              <a:t>10/23/2018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013C-BA73-48BB-B654-882D336C61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564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DD12B-4141-498D-A040-549DF8E3FEAD}" type="datetimeFigureOut">
              <a:rPr lang="en-US" smtClean="0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1013C-BA73-48BB-B654-882D336C61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96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Why would Iraq invade Kuwait?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smtClean="0"/>
              <a:t>The United Nations (UN) placed a trade embargo on Iraq.  This trade embargo, blocked Iraq from trading with other countries.  This was to get Iraq to stop fighting with Kuwait.  It didn’t work.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3534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 happened to Iraq afterwards?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Saddam Hussein was left in power, but he lost United States support.</a:t>
            </a:r>
          </a:p>
          <a:p>
            <a:pPr marL="0" indent="0">
              <a:buNone/>
            </a:pPr>
            <a:r>
              <a:rPr lang="en-US" sz="4800" dirty="0" smtClean="0"/>
              <a:t>United States military </a:t>
            </a:r>
            <a:r>
              <a:rPr lang="en-US" sz="4800" dirty="0" smtClean="0"/>
              <a:t>operation, </a:t>
            </a:r>
            <a:r>
              <a:rPr lang="en-US" sz="4800" dirty="0" smtClean="0"/>
              <a:t>“Desert Shield</a:t>
            </a:r>
            <a:r>
              <a:rPr lang="en-US" sz="4800" dirty="0" smtClean="0"/>
              <a:t>”, </a:t>
            </a:r>
            <a:r>
              <a:rPr lang="en-US" sz="4800" dirty="0" smtClean="0"/>
              <a:t>to protect Saudi Arabia resulted in </a:t>
            </a:r>
            <a:r>
              <a:rPr lang="en-US" sz="4800" dirty="0" smtClean="0"/>
              <a:t>our </a:t>
            </a:r>
            <a:r>
              <a:rPr lang="en-US" sz="4800" dirty="0" smtClean="0"/>
              <a:t>decision to go to war with Saddam Hussein.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478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USA in SW Asian Wars: Persian Gulf War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b="1" dirty="0" smtClean="0"/>
              <a:t>1990- 1991= Persian Gulf </a:t>
            </a:r>
            <a:r>
              <a:rPr lang="en-US" sz="4400" b="1" dirty="0" smtClean="0"/>
              <a:t>War</a:t>
            </a:r>
            <a:endParaRPr lang="en-US" sz="4400" b="1" dirty="0" smtClean="0"/>
          </a:p>
          <a:p>
            <a:pPr marL="514350" indent="-514350">
              <a:buAutoNum type="arabicParenR"/>
            </a:pPr>
            <a:r>
              <a:rPr lang="en-US" sz="4400" b="1" dirty="0" smtClean="0"/>
              <a:t>Iraq invades </a:t>
            </a:r>
            <a:r>
              <a:rPr lang="en-US" sz="4400" b="1" dirty="0" smtClean="0"/>
              <a:t>Kuwait (mostly </a:t>
            </a:r>
            <a:r>
              <a:rPr lang="en-US" sz="4400" b="1" dirty="0" smtClean="0"/>
              <a:t>for oil</a:t>
            </a:r>
            <a:r>
              <a:rPr lang="en-US" sz="4400" b="1" dirty="0" smtClean="0"/>
              <a:t>); US involved because of oil and money</a:t>
            </a:r>
            <a:endParaRPr lang="en-US" sz="4400" b="1" dirty="0" smtClean="0"/>
          </a:p>
          <a:p>
            <a:pPr marL="514350" indent="-514350">
              <a:buAutoNum type="arabicParenR"/>
            </a:pPr>
            <a:r>
              <a:rPr lang="en-US" sz="4400" b="1" dirty="0" smtClean="0"/>
              <a:t>US and UN coalition forces help Kuwait fight off Saddam </a:t>
            </a:r>
            <a:r>
              <a:rPr lang="en-US" sz="4400" b="1" dirty="0" smtClean="0"/>
              <a:t>Hussein (SH). SH told to get rid of Weapons of Mass Destruction (WMD’s), by the United Nations.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19620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6792" y="301925"/>
            <a:ext cx="2889849" cy="139747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44" y="2026111"/>
            <a:ext cx="2901948" cy="14082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743" y="3695322"/>
            <a:ext cx="2901948" cy="14082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743" y="5364534"/>
            <a:ext cx="2901948" cy="14082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7318" y="2216989"/>
            <a:ext cx="2901948" cy="231187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3894" y="291106"/>
            <a:ext cx="2901948" cy="14082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3894" y="2026111"/>
            <a:ext cx="2901948" cy="140829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3894" y="3724950"/>
            <a:ext cx="2901948" cy="140829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3894" y="5390413"/>
            <a:ext cx="2901948" cy="140829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787913" y="2256774"/>
            <a:ext cx="27923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Iraq </a:t>
            </a:r>
          </a:p>
          <a:p>
            <a:pPr algn="ctr"/>
            <a:r>
              <a:rPr lang="en-US" sz="2800" b="1" dirty="0" smtClean="0"/>
              <a:t>Invaded </a:t>
            </a:r>
          </a:p>
          <a:p>
            <a:pPr algn="ctr"/>
            <a:r>
              <a:rPr lang="en-US" sz="2800" b="1" dirty="0" smtClean="0"/>
              <a:t>Kuwait:</a:t>
            </a:r>
          </a:p>
          <a:p>
            <a:pPr algn="ctr"/>
            <a:r>
              <a:rPr lang="en-US" sz="2800" b="1" dirty="0" smtClean="0"/>
              <a:t> Persian Gulf War 1990-1991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0743" y="0"/>
            <a:ext cx="2901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After engaging in a…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4453" y="369332"/>
            <a:ext cx="2656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year with Iran, Iraq needed money ($$$$$)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74453" y="2216989"/>
            <a:ext cx="25965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Kuwait and other OPEC members sold oil at low prices.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19742204">
            <a:off x="80234" y="1451293"/>
            <a:ext cx="12325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As a member of OPEC…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1155" y="3140319"/>
            <a:ext cx="3390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This drove down the price of oil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4453" y="3786650"/>
            <a:ext cx="2656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Iraq assumed Kuwait had U.S. support. (actually our Ally was Saudi Arabia)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74453" y="5512279"/>
            <a:ext cx="2656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Iraq accused Kuwait of slant-drilling (stealing oil) from them [Iraq]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3" idx="3"/>
          </p:cNvCxnSpPr>
          <p:nvPr/>
        </p:nvCxnSpPr>
        <p:spPr>
          <a:xfrm>
            <a:off x="3236641" y="1000665"/>
            <a:ext cx="1480548" cy="14147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342276">
            <a:off x="3401314" y="2378013"/>
            <a:ext cx="1261981" cy="118272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304963">
            <a:off x="3338457" y="3845729"/>
            <a:ext cx="1261981" cy="118272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946322">
            <a:off x="2866900" y="4965821"/>
            <a:ext cx="2288866" cy="118272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236271">
            <a:off x="7672402" y="989445"/>
            <a:ext cx="1560711" cy="149974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45028" y="2173070"/>
            <a:ext cx="1579001" cy="163387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4698017">
            <a:off x="7733951" y="3685465"/>
            <a:ext cx="1332490" cy="137879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706347">
            <a:off x="7212449" y="4485057"/>
            <a:ext cx="2096995" cy="2169864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9173894" y="301925"/>
            <a:ext cx="30181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25,000 Iraqi lives were lost in four days.</a:t>
            </a:r>
          </a:p>
          <a:p>
            <a:r>
              <a:rPr lang="en-US" dirty="0" smtClean="0"/>
              <a:t>Once the US and UN coalition forces entered the war on February 24, 1991.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130018" y="-35092"/>
            <a:ext cx="3067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Iraq sent 100,000 men to fight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 rot="20374568">
            <a:off x="6955843" y="50784"/>
            <a:ext cx="2217446" cy="189872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 rot="19391125">
            <a:off x="7123457" y="280462"/>
            <a:ext cx="1892994" cy="1475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Saddam Hussein and the Iraqis surrendered in four days (100 hours).</a:t>
            </a:r>
            <a:endParaRPr lang="en-US" b="1" dirty="0"/>
          </a:p>
        </p:txBody>
      </p:sp>
      <p:sp>
        <p:nvSpPr>
          <p:cNvPr id="40" name="Oval 39"/>
          <p:cNvSpPr/>
          <p:nvPr/>
        </p:nvSpPr>
        <p:spPr>
          <a:xfrm rot="19252720">
            <a:off x="7686130" y="2154367"/>
            <a:ext cx="1388064" cy="137299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 rot="20104635">
            <a:off x="7456961" y="2210472"/>
            <a:ext cx="17775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The United Nations placed sanctions on Iraq</a:t>
            </a:r>
            <a:endParaRPr lang="en-US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9204403" y="2136668"/>
            <a:ext cx="2745958" cy="1236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Iraq grew even more poor, due to sanctions* (restrictions on trade/embargoes)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9238933" y="3822974"/>
            <a:ext cx="26282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Infrastructure was destroyed </a:t>
            </a:r>
            <a:r>
              <a:rPr lang="en-US" dirty="0" smtClean="0"/>
              <a:t>(</a:t>
            </a:r>
            <a:r>
              <a:rPr lang="en-US" dirty="0" err="1" smtClean="0"/>
              <a:t>ie</a:t>
            </a:r>
            <a:r>
              <a:rPr lang="en-US" dirty="0" smtClean="0"/>
              <a:t>. roads</a:t>
            </a:r>
            <a:r>
              <a:rPr lang="en-US" dirty="0" smtClean="0"/>
              <a:t>, water, electricity, oil </a:t>
            </a:r>
            <a:r>
              <a:rPr lang="en-US" dirty="0" smtClean="0"/>
              <a:t>fields, etc.)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9173895" y="5103620"/>
            <a:ext cx="2901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After the war…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204403" y="5352428"/>
            <a:ext cx="28714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Saddam Hussein was left in power.</a:t>
            </a:r>
          </a:p>
          <a:p>
            <a:r>
              <a:rPr lang="en-US" sz="1600" dirty="0" smtClean="0"/>
              <a:t>The world was concerned </a:t>
            </a:r>
            <a:r>
              <a:rPr lang="en-US" sz="1600" b="1" dirty="0" smtClean="0"/>
              <a:t>(</a:t>
            </a:r>
            <a:r>
              <a:rPr lang="en-US" sz="1600" b="1" dirty="0" smtClean="0">
                <a:solidFill>
                  <a:srgbClr val="00B050"/>
                </a:solidFill>
              </a:rPr>
              <a:t>Possibly another Hitler</a:t>
            </a:r>
            <a:r>
              <a:rPr lang="en-US" sz="1600" b="1" dirty="0" smtClean="0">
                <a:solidFill>
                  <a:srgbClr val="00B050"/>
                </a:solidFill>
              </a:rPr>
              <a:t>?</a:t>
            </a:r>
            <a:r>
              <a:rPr lang="en-US" sz="1600" b="1" dirty="0" smtClean="0"/>
              <a:t>)</a:t>
            </a:r>
          </a:p>
          <a:p>
            <a:r>
              <a:rPr lang="en-US" sz="1600" b="1" dirty="0" smtClean="0"/>
              <a:t>Told to get rid of WMD’s by the United Nations.</a:t>
            </a:r>
            <a:endParaRPr lang="en-US" sz="1600" b="1" dirty="0"/>
          </a:p>
        </p:txBody>
      </p:sp>
      <p:sp>
        <p:nvSpPr>
          <p:cNvPr id="47" name="Oval 46"/>
          <p:cNvSpPr/>
          <p:nvPr/>
        </p:nvSpPr>
        <p:spPr>
          <a:xfrm rot="19799983">
            <a:off x="7484498" y="5250448"/>
            <a:ext cx="1670320" cy="12382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 rot="20206039">
            <a:off x="7868910" y="5264886"/>
            <a:ext cx="12304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Saddam Hussein, President of Iraq</a:t>
            </a:r>
            <a:endParaRPr lang="en-US" b="1" dirty="0"/>
          </a:p>
        </p:txBody>
      </p:sp>
      <p:sp>
        <p:nvSpPr>
          <p:cNvPr id="2" name="Oval 1"/>
          <p:cNvSpPr/>
          <p:nvPr/>
        </p:nvSpPr>
        <p:spPr>
          <a:xfrm rot="19435891">
            <a:off x="3355123" y="294409"/>
            <a:ext cx="2597121" cy="202082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534186">
            <a:off x="3694992" y="585651"/>
            <a:ext cx="19278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Iraq, also a member of OPEC needed the price of oil to be higher, so that they could make money</a:t>
            </a:r>
          </a:p>
        </p:txBody>
      </p:sp>
    </p:spTree>
    <p:extLst>
      <p:ext uri="{BB962C8B-B14F-4D97-AF65-F5344CB8AC3E}">
        <p14:creationId xmlns:p14="http://schemas.microsoft.com/office/powerpoint/2010/main" val="93956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372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Why would Iraq invade Kuwait?</vt:lpstr>
      <vt:lpstr>What happened to Iraq afterwards?</vt:lpstr>
      <vt:lpstr>USA in SW Asian Wars: Persian Gulf War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would Iraq invade Kuwait?</dc:title>
  <dc:creator>Patrice Mcbean</dc:creator>
  <cp:lastModifiedBy>Patrice Mcbean</cp:lastModifiedBy>
  <cp:revision>19</cp:revision>
  <dcterms:created xsi:type="dcterms:W3CDTF">2018-10-23T14:45:41Z</dcterms:created>
  <dcterms:modified xsi:type="dcterms:W3CDTF">2018-10-23T20:18:05Z</dcterms:modified>
</cp:coreProperties>
</file>