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8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6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A877-DC7C-4700-8CB3-5662DA6B7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B5D7-26CE-4F0F-8D8E-051A0D1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Needs and Wants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All humans have the same basic </a:t>
            </a:r>
            <a:r>
              <a:rPr lang="en-US" sz="3600" b="1" u="sng" dirty="0" smtClean="0">
                <a:solidFill>
                  <a:srgbClr val="FF0000"/>
                </a:solidFill>
              </a:rPr>
              <a:t>needs</a:t>
            </a:r>
            <a:r>
              <a:rPr lang="en-US" sz="3600" dirty="0" smtClean="0"/>
              <a:t>: air to breath, food to eat, water to drink, and clothing and shelter to protect us. 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Beyond these basic needs, the things we desire are called </a:t>
            </a:r>
            <a:r>
              <a:rPr lang="en-US" sz="3600" b="1" u="sng" dirty="0" smtClean="0">
                <a:solidFill>
                  <a:srgbClr val="FF0000"/>
                </a:solidFill>
              </a:rPr>
              <a:t>wants</a:t>
            </a:r>
            <a:r>
              <a:rPr lang="en-US" sz="3600" dirty="0" smtClean="0"/>
              <a:t>.  People’s wants are almost unlimited.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Goods and Services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Humans satisfy their needs and wants by acquiring, or buying, goods and services.  </a:t>
            </a:r>
            <a:r>
              <a:rPr lang="en-US" sz="3600" b="1" u="sng" dirty="0" smtClean="0">
                <a:solidFill>
                  <a:srgbClr val="FF0000"/>
                </a:solidFill>
              </a:rPr>
              <a:t>Goods</a:t>
            </a:r>
            <a:r>
              <a:rPr lang="en-US" sz="3600" dirty="0" smtClean="0"/>
              <a:t> include </a:t>
            </a:r>
            <a:r>
              <a:rPr lang="en-US" sz="3600" i="1" dirty="0" smtClean="0"/>
              <a:t>tangible items </a:t>
            </a:r>
            <a:r>
              <a:rPr lang="en-US" sz="3600" dirty="0" smtClean="0"/>
              <a:t>(things you can touch) such as food, clothing, houses, and furniture.  </a:t>
            </a:r>
          </a:p>
          <a:p>
            <a:pPr marL="0" indent="0">
              <a:buNone/>
            </a:pP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Services</a:t>
            </a:r>
            <a:r>
              <a:rPr lang="en-US" sz="3600" dirty="0" smtClean="0"/>
              <a:t> are the work or activities people perform, often for a fee.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Consumer and Producer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The person who buys the restaurant meal is a </a:t>
            </a:r>
            <a:r>
              <a:rPr lang="en-US" sz="4000" b="1" u="sng" dirty="0" smtClean="0">
                <a:solidFill>
                  <a:srgbClr val="FF0000"/>
                </a:solidFill>
              </a:rPr>
              <a:t>consumer</a:t>
            </a:r>
            <a:r>
              <a:rPr lang="en-US" sz="4000" dirty="0" smtClean="0"/>
              <a:t>- a person who satisfies a need or want by buying  a good or service.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</a:t>
            </a:r>
            <a:r>
              <a:rPr lang="en-US" sz="4000" b="1" u="sng" dirty="0" smtClean="0">
                <a:solidFill>
                  <a:srgbClr val="FF0000"/>
                </a:solidFill>
              </a:rPr>
              <a:t>producer</a:t>
            </a:r>
            <a:r>
              <a:rPr lang="en-US" sz="4000" dirty="0" smtClean="0"/>
              <a:t> is the person or group of people who use resources to make goods or provide services.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Factors of Production 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u="sng" dirty="0" smtClean="0">
                <a:solidFill>
                  <a:srgbClr val="FF0000"/>
                </a:solidFill>
              </a:rPr>
              <a:t>Factors of Production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are the things needed to produce goods and services.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The factors of production are:</a:t>
            </a:r>
          </a:p>
          <a:p>
            <a:r>
              <a:rPr lang="en-US" sz="3500" b="1" u="sng" dirty="0" smtClean="0">
                <a:solidFill>
                  <a:srgbClr val="FF0000"/>
                </a:solidFill>
              </a:rPr>
              <a:t>Natural Resources- </a:t>
            </a:r>
            <a:r>
              <a:rPr lang="en-US" sz="3500" dirty="0" smtClean="0"/>
              <a:t>Products of the earth; renewable or non-renewable resources (i.e. oil, water, trees, </a:t>
            </a:r>
            <a:r>
              <a:rPr lang="en-US" sz="3500" dirty="0" err="1" smtClean="0"/>
              <a:t>etc</a:t>
            </a:r>
            <a:r>
              <a:rPr lang="en-US" sz="3500" dirty="0" smtClean="0"/>
              <a:t>)</a:t>
            </a:r>
          </a:p>
          <a:p>
            <a:r>
              <a:rPr lang="en-US" sz="3500" b="1" u="sng" dirty="0" smtClean="0">
                <a:solidFill>
                  <a:srgbClr val="FF0000"/>
                </a:solidFill>
              </a:rPr>
              <a:t>Capital Resources (Goods</a:t>
            </a:r>
            <a:r>
              <a:rPr lang="en-US" sz="3500" dirty="0" smtClean="0">
                <a:solidFill>
                  <a:srgbClr val="FF0000"/>
                </a:solidFill>
              </a:rPr>
              <a:t>)- </a:t>
            </a:r>
            <a:r>
              <a:rPr lang="en-US" sz="3500" dirty="0" smtClean="0"/>
              <a:t>Are the tools used in the production of goods and services.  They can include the machines and equipment inside of processing facilities.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04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Factors of Production 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Human Resources- </a:t>
            </a:r>
            <a:r>
              <a:rPr lang="en-US" sz="3600" dirty="0" smtClean="0"/>
              <a:t>The people who produce goods or services.  Human beings are an economic resources when they supply the labor.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Entrepreneurship- </a:t>
            </a:r>
            <a:r>
              <a:rPr lang="en-US" sz="3600" dirty="0" smtClean="0"/>
              <a:t>When people start their own businesses, they are called entrepreneurs.  They risk their money and time in the hopes of creating a successful business.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2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Needs and Wants</vt:lpstr>
      <vt:lpstr>Goods and Services</vt:lpstr>
      <vt:lpstr>Consumer and Producer</vt:lpstr>
      <vt:lpstr>Factors of Production </vt:lpstr>
      <vt:lpstr>Factors of Production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and Wants</dc:title>
  <dc:creator>Patrice Mcbean</dc:creator>
  <cp:lastModifiedBy>Patrice Mcbean</cp:lastModifiedBy>
  <cp:revision>5</cp:revision>
  <dcterms:created xsi:type="dcterms:W3CDTF">2018-12-04T15:33:47Z</dcterms:created>
  <dcterms:modified xsi:type="dcterms:W3CDTF">2018-12-04T21:58:22Z</dcterms:modified>
</cp:coreProperties>
</file>