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>
        <p:scale>
          <a:sx n="67" d="100"/>
          <a:sy n="67" d="100"/>
        </p:scale>
        <p:origin x="6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6EC1-706A-4A31-A3D9-18202356F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D475B-24BB-41F9-B7F7-45BA73E52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9AD29-EDF6-4735-AD53-85922739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DF433-A38F-496B-9BB3-FE8876EE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8192D-81BE-4756-B833-89A00DF2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2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730C-C0BD-4CBD-AAA2-B04EF448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70265-9277-496D-89CA-8443C3C8D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EEAB8-CADF-4EF8-8196-A8B0985F3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F6E28-9C9D-4ACD-AA26-4F0A3622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780E2-155C-4941-9038-5DA91B44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85B94-FC0A-45CF-9875-EFED6FB55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1AB32-3CF8-4C5E-A662-49DD31E31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C59DD-D553-42BB-B0FD-B0B114B1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C7E37-7CB2-4F84-ACE2-4E43C413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DA93E-730D-4357-95C5-832F3934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612C-021B-4713-92FF-6AF68FBD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E9B36-3C68-4350-9247-56D3F5B16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D26F4-AE04-4557-AC3E-3BA06AFB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086A4-BD63-4927-84D8-2E1C18A7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22087-ABD5-4A6D-AFBD-70ECB8D8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43EB3-1516-435B-B858-25DD09B8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91044-3643-482F-A83E-DE9B7C70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FC6FE-242D-42F7-B1EF-C454164C2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72BD-E6B6-417C-B181-97028ABB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6617-02B3-437A-A9F0-01B79527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1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CF9A-B7EA-4C1A-AF4F-065EC12A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CE5D-F82D-4005-8FDB-09062A512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7AD67-2469-4460-9271-751355B4D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EE37E-27EA-4D39-832A-C6005307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309CD-EE9B-4BBB-A7F7-5143A2AC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62C2C-C904-44C3-8C23-D23789C6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45FD-37A8-448E-9080-74F39F22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8E092-C4E4-4254-BFAF-B18D119D8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B264-861F-4E8C-A5C0-8316957DA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C305B-F8EC-4A1C-B959-14EA82255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7535E-285D-44D0-A8AB-BB039F75F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FE378F-BC7C-4A49-A92B-9C6BD3CF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D6E3F-87FF-41CE-9159-5BC537C2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605DD-459E-4AE2-97E0-1E15AAEE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E7429-D8E8-4D84-B045-5C4AC6046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1ABD0-1920-4283-8A29-FC86585C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2F3C1-6E75-4542-A99F-C05A2F9A3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B2387-093B-4151-AEBE-035579C0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1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B90FDE-644D-432C-B554-A9C41F4E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E7C04-BE30-4E70-B117-89E7FCC0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90587-239D-49F2-89C8-7D1A5B4B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1A65C-CC82-415C-B591-6C5BE8D8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2FA2-F24D-4510-BA08-608F5A8A9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1011C-E0EA-44F5-9C96-70EE640DA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FB8A4-7AE1-434C-A695-6E56C835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1FE09-3623-4B9A-B28D-F71CB454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DC3BF-A52C-4DE5-85A0-95E8BACA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4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E567-1A0F-43DC-A3EB-102D5216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B47435-1AEE-45D1-A9DF-B37AF79A0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51FCD-77A6-4FE7-B8F1-ADAA2B225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901E2-7C9B-4A63-B22A-27C4D402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7C29-88D2-4648-AF69-20E6E13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A772D-8E59-46FC-B9BA-B2297E5D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992B1-4361-48CE-8B89-0E6774F9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A894E-2C33-45CB-87D0-BBDE5B587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E2FCC-15DC-434C-BA54-8A8F96C03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D82E-FEF0-4BCE-95EA-86152CAD7B7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E168-D16C-404D-BCBB-75862951F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A0D87-B4BF-4E0F-9319-4E54E6A2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FCF1-8BD2-49E4-8CBF-A53C69BD5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8302BE2-746A-4E5F-9DAF-0FA468645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325120"/>
            <a:ext cx="4118292" cy="61976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Nigeria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68B1A1-8663-4B9B-A038-2C3E1B325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1493520"/>
            <a:ext cx="4118292" cy="480790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Independent in 1960</a:t>
            </a:r>
          </a:p>
          <a:p>
            <a:r>
              <a:rPr lang="en-US" dirty="0">
                <a:solidFill>
                  <a:srgbClr val="FF0000"/>
                </a:solidFill>
              </a:rPr>
              <a:t>Peaceful independence (didn’t have to fight)</a:t>
            </a:r>
          </a:p>
          <a:p>
            <a:r>
              <a:rPr lang="en-US" dirty="0">
                <a:solidFill>
                  <a:srgbClr val="FF0000"/>
                </a:solidFill>
              </a:rPr>
              <a:t>Since Independence Nigeria has endured conflict (wars)</a:t>
            </a:r>
          </a:p>
          <a:p>
            <a:r>
              <a:rPr lang="en-US" dirty="0">
                <a:solidFill>
                  <a:srgbClr val="FF0000"/>
                </a:solidFill>
              </a:rPr>
              <a:t>Nigeria has regional/religious differences </a:t>
            </a:r>
          </a:p>
          <a:p>
            <a:r>
              <a:rPr lang="en-US" dirty="0">
                <a:solidFill>
                  <a:srgbClr val="FF0000"/>
                </a:solidFill>
              </a:rPr>
              <a:t>Intellectuals/Student led; Political parties- through multi-party governments</a:t>
            </a:r>
          </a:p>
          <a:p>
            <a:r>
              <a:rPr lang="en-US" dirty="0">
                <a:solidFill>
                  <a:srgbClr val="FF0000"/>
                </a:solidFill>
              </a:rPr>
              <a:t>Parliamentary Democracy</a:t>
            </a:r>
          </a:p>
          <a:p>
            <a:r>
              <a:rPr lang="en-US" dirty="0">
                <a:solidFill>
                  <a:srgbClr val="FF0000"/>
                </a:solidFill>
              </a:rPr>
              <a:t>Abubakar Tafawa Balewa first Prime Minister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734D6A-2917-4F19-9FF1-2A4BE6347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51040" y="325121"/>
            <a:ext cx="4013200" cy="61975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Kenya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D60DAB4-80AF-4ED7-B931-3F107843F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51040" y="1493520"/>
            <a:ext cx="4304347" cy="480790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Independent in 1963</a:t>
            </a:r>
          </a:p>
          <a:p>
            <a:r>
              <a:rPr lang="en-US" dirty="0">
                <a:solidFill>
                  <a:srgbClr val="0070C0"/>
                </a:solidFill>
              </a:rPr>
              <a:t>Fought (Violent) for their independence</a:t>
            </a:r>
          </a:p>
          <a:p>
            <a:r>
              <a:rPr lang="en-US" dirty="0">
                <a:solidFill>
                  <a:srgbClr val="0070C0"/>
                </a:solidFill>
              </a:rPr>
              <a:t>Since Independence Kenya has been peaceful</a:t>
            </a:r>
          </a:p>
          <a:p>
            <a:r>
              <a:rPr lang="en-US" dirty="0">
                <a:solidFill>
                  <a:srgbClr val="0070C0"/>
                </a:solidFill>
              </a:rPr>
              <a:t>No real regional differences</a:t>
            </a:r>
          </a:p>
          <a:p>
            <a:r>
              <a:rPr lang="en-US" dirty="0">
                <a:solidFill>
                  <a:srgbClr val="0070C0"/>
                </a:solidFill>
              </a:rPr>
              <a:t>Mau </a:t>
            </a:r>
            <a:r>
              <a:rPr lang="en-US" dirty="0" err="1">
                <a:solidFill>
                  <a:srgbClr val="0070C0"/>
                </a:solidFill>
              </a:rPr>
              <a:t>Mau</a:t>
            </a:r>
            <a:r>
              <a:rPr lang="en-US" dirty="0">
                <a:solidFill>
                  <a:srgbClr val="0070C0"/>
                </a:solidFill>
              </a:rPr>
              <a:t>- Kenyan secret society – guerilla warfare</a:t>
            </a:r>
          </a:p>
          <a:p>
            <a:r>
              <a:rPr lang="en-US" dirty="0">
                <a:solidFill>
                  <a:srgbClr val="0070C0"/>
                </a:solidFill>
              </a:rPr>
              <a:t>Presidential Democracy</a:t>
            </a:r>
          </a:p>
          <a:p>
            <a:r>
              <a:rPr lang="en-US" dirty="0" err="1">
                <a:solidFill>
                  <a:srgbClr val="0070C0"/>
                </a:solidFill>
              </a:rPr>
              <a:t>Jomo</a:t>
            </a:r>
            <a:r>
              <a:rPr lang="en-US" dirty="0">
                <a:solidFill>
                  <a:srgbClr val="0070C0"/>
                </a:solidFill>
              </a:rPr>
              <a:t> Kenyatta first president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F2CD42-8729-4608-9CF2-F9AEC351E2A3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B918B9-0918-4136-B9EE-A965DCE4DFF7}"/>
              </a:ext>
            </a:extLst>
          </p:cNvPr>
          <p:cNvSpPr txBox="1"/>
          <p:nvPr/>
        </p:nvSpPr>
        <p:spPr>
          <a:xfrm>
            <a:off x="4657725" y="1493520"/>
            <a:ext cx="23933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Colonized by Britain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gained independence in the 1960’s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Democratic governments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Held elections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Ethnic groups forced to mix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0530C-0FC5-4A76-8A04-32F78E134032}"/>
              </a:ext>
            </a:extLst>
          </p:cNvPr>
          <p:cNvSpPr txBox="1"/>
          <p:nvPr/>
        </p:nvSpPr>
        <p:spPr>
          <a:xfrm>
            <a:off x="4657725" y="325121"/>
            <a:ext cx="2393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Both</a:t>
            </a:r>
          </a:p>
        </p:txBody>
      </p:sp>
    </p:spTree>
    <p:extLst>
      <p:ext uri="{BB962C8B-B14F-4D97-AF65-F5344CB8AC3E}">
        <p14:creationId xmlns:p14="http://schemas.microsoft.com/office/powerpoint/2010/main" val="271193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6</cp:revision>
  <dcterms:created xsi:type="dcterms:W3CDTF">2020-01-08T15:25:48Z</dcterms:created>
  <dcterms:modified xsi:type="dcterms:W3CDTF">2020-01-08T18:41:59Z</dcterms:modified>
</cp:coreProperties>
</file>