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8" r:id="rId4"/>
    <p:sldId id="259" r:id="rId5"/>
    <p:sldId id="260" r:id="rId6"/>
    <p:sldId id="25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p:normalViewPr>
  <p:slideViewPr>
    <p:cSldViewPr snapToGrid="0">
      <p:cViewPr varScale="1">
        <p:scale>
          <a:sx n="66" d="100"/>
          <a:sy n="66" d="100"/>
        </p:scale>
        <p:origin x="65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9EE4C-8566-46F8-AFE3-1D20CF919C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90F6D95-67B4-44ED-B679-81E497FE2D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A10FD27-C3F3-4ECF-AB88-6ED14AACB2F8}"/>
              </a:ext>
            </a:extLst>
          </p:cNvPr>
          <p:cNvSpPr>
            <a:spLocks noGrp="1"/>
          </p:cNvSpPr>
          <p:nvPr>
            <p:ph type="dt" sz="half" idx="10"/>
          </p:nvPr>
        </p:nvSpPr>
        <p:spPr/>
        <p:txBody>
          <a:bodyPr/>
          <a:lstStyle/>
          <a:p>
            <a:fld id="{2D6CA0D4-1D68-43BA-ABC4-FF8DEA6FBA5D}" type="datetimeFigureOut">
              <a:rPr lang="en-US" smtClean="0"/>
              <a:t>11/9/2020</a:t>
            </a:fld>
            <a:endParaRPr lang="en-US"/>
          </a:p>
        </p:txBody>
      </p:sp>
      <p:sp>
        <p:nvSpPr>
          <p:cNvPr id="5" name="Footer Placeholder 4">
            <a:extLst>
              <a:ext uri="{FF2B5EF4-FFF2-40B4-BE49-F238E27FC236}">
                <a16:creationId xmlns:a16="http://schemas.microsoft.com/office/drawing/2014/main" id="{03473BE3-2026-451E-BB49-A95E4BC575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7CB3F6-4D0D-4C08-80E8-D42A5D030B15}"/>
              </a:ext>
            </a:extLst>
          </p:cNvPr>
          <p:cNvSpPr>
            <a:spLocks noGrp="1"/>
          </p:cNvSpPr>
          <p:nvPr>
            <p:ph type="sldNum" sz="quarter" idx="12"/>
          </p:nvPr>
        </p:nvSpPr>
        <p:spPr/>
        <p:txBody>
          <a:bodyPr/>
          <a:lstStyle/>
          <a:p>
            <a:fld id="{37C51F5A-0A74-41E4-8897-08D5A224CD11}" type="slidenum">
              <a:rPr lang="en-US" smtClean="0"/>
              <a:t>‹#›</a:t>
            </a:fld>
            <a:endParaRPr lang="en-US"/>
          </a:p>
        </p:txBody>
      </p:sp>
    </p:spTree>
    <p:extLst>
      <p:ext uri="{BB962C8B-B14F-4D97-AF65-F5344CB8AC3E}">
        <p14:creationId xmlns:p14="http://schemas.microsoft.com/office/powerpoint/2010/main" val="424754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288E2-16AF-4931-A694-724589F729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660CCB-41CC-409A-8367-1F11B16787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4F5CE2-D0FC-4D31-AA88-018A94109E9C}"/>
              </a:ext>
            </a:extLst>
          </p:cNvPr>
          <p:cNvSpPr>
            <a:spLocks noGrp="1"/>
          </p:cNvSpPr>
          <p:nvPr>
            <p:ph type="dt" sz="half" idx="10"/>
          </p:nvPr>
        </p:nvSpPr>
        <p:spPr/>
        <p:txBody>
          <a:bodyPr/>
          <a:lstStyle/>
          <a:p>
            <a:fld id="{2D6CA0D4-1D68-43BA-ABC4-FF8DEA6FBA5D}" type="datetimeFigureOut">
              <a:rPr lang="en-US" smtClean="0"/>
              <a:t>11/9/2020</a:t>
            </a:fld>
            <a:endParaRPr lang="en-US"/>
          </a:p>
        </p:txBody>
      </p:sp>
      <p:sp>
        <p:nvSpPr>
          <p:cNvPr id="5" name="Footer Placeholder 4">
            <a:extLst>
              <a:ext uri="{FF2B5EF4-FFF2-40B4-BE49-F238E27FC236}">
                <a16:creationId xmlns:a16="http://schemas.microsoft.com/office/drawing/2014/main" id="{03AF9684-BC16-4E22-AA3C-08C919CF8D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88D2A3-0930-4324-B84E-9A47689B0BBF}"/>
              </a:ext>
            </a:extLst>
          </p:cNvPr>
          <p:cNvSpPr>
            <a:spLocks noGrp="1"/>
          </p:cNvSpPr>
          <p:nvPr>
            <p:ph type="sldNum" sz="quarter" idx="12"/>
          </p:nvPr>
        </p:nvSpPr>
        <p:spPr/>
        <p:txBody>
          <a:bodyPr/>
          <a:lstStyle/>
          <a:p>
            <a:fld id="{37C51F5A-0A74-41E4-8897-08D5A224CD11}" type="slidenum">
              <a:rPr lang="en-US" smtClean="0"/>
              <a:t>‹#›</a:t>
            </a:fld>
            <a:endParaRPr lang="en-US"/>
          </a:p>
        </p:txBody>
      </p:sp>
    </p:spTree>
    <p:extLst>
      <p:ext uri="{BB962C8B-B14F-4D97-AF65-F5344CB8AC3E}">
        <p14:creationId xmlns:p14="http://schemas.microsoft.com/office/powerpoint/2010/main" val="4179942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E6AD33-A119-47CD-90F4-5528EE5639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B94026-6827-4FD5-930A-1161329FBA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E8D648-8BD8-4784-9D4F-77A63FE0B135}"/>
              </a:ext>
            </a:extLst>
          </p:cNvPr>
          <p:cNvSpPr>
            <a:spLocks noGrp="1"/>
          </p:cNvSpPr>
          <p:nvPr>
            <p:ph type="dt" sz="half" idx="10"/>
          </p:nvPr>
        </p:nvSpPr>
        <p:spPr/>
        <p:txBody>
          <a:bodyPr/>
          <a:lstStyle/>
          <a:p>
            <a:fld id="{2D6CA0D4-1D68-43BA-ABC4-FF8DEA6FBA5D}" type="datetimeFigureOut">
              <a:rPr lang="en-US" smtClean="0"/>
              <a:t>11/9/2020</a:t>
            </a:fld>
            <a:endParaRPr lang="en-US"/>
          </a:p>
        </p:txBody>
      </p:sp>
      <p:sp>
        <p:nvSpPr>
          <p:cNvPr id="5" name="Footer Placeholder 4">
            <a:extLst>
              <a:ext uri="{FF2B5EF4-FFF2-40B4-BE49-F238E27FC236}">
                <a16:creationId xmlns:a16="http://schemas.microsoft.com/office/drawing/2014/main" id="{BB1DD282-5B59-4A97-834C-8F66C6289F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A6218C-1142-4175-92B8-51304CE499B6}"/>
              </a:ext>
            </a:extLst>
          </p:cNvPr>
          <p:cNvSpPr>
            <a:spLocks noGrp="1"/>
          </p:cNvSpPr>
          <p:nvPr>
            <p:ph type="sldNum" sz="quarter" idx="12"/>
          </p:nvPr>
        </p:nvSpPr>
        <p:spPr/>
        <p:txBody>
          <a:bodyPr/>
          <a:lstStyle/>
          <a:p>
            <a:fld id="{37C51F5A-0A74-41E4-8897-08D5A224CD11}" type="slidenum">
              <a:rPr lang="en-US" smtClean="0"/>
              <a:t>‹#›</a:t>
            </a:fld>
            <a:endParaRPr lang="en-US"/>
          </a:p>
        </p:txBody>
      </p:sp>
    </p:spTree>
    <p:extLst>
      <p:ext uri="{BB962C8B-B14F-4D97-AF65-F5344CB8AC3E}">
        <p14:creationId xmlns:p14="http://schemas.microsoft.com/office/powerpoint/2010/main" val="191871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E83735F-912F-4164-BCC5-8BCC3086CC90}"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2161D-3377-49BE-8251-F2EE5511DB78}" type="slidenum">
              <a:rPr lang="en-US" smtClean="0"/>
              <a:t>‹#›</a:t>
            </a:fld>
            <a:endParaRPr lang="en-US"/>
          </a:p>
        </p:txBody>
      </p:sp>
    </p:spTree>
    <p:extLst>
      <p:ext uri="{BB962C8B-B14F-4D97-AF65-F5344CB8AC3E}">
        <p14:creationId xmlns:p14="http://schemas.microsoft.com/office/powerpoint/2010/main" val="12742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83735F-912F-4164-BCC5-8BCC3086CC90}"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2161D-3377-49BE-8251-F2EE5511DB78}" type="slidenum">
              <a:rPr lang="en-US" smtClean="0"/>
              <a:t>‹#›</a:t>
            </a:fld>
            <a:endParaRPr lang="en-US"/>
          </a:p>
        </p:txBody>
      </p:sp>
    </p:spTree>
    <p:extLst>
      <p:ext uri="{BB962C8B-B14F-4D97-AF65-F5344CB8AC3E}">
        <p14:creationId xmlns:p14="http://schemas.microsoft.com/office/powerpoint/2010/main" val="6655934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83735F-912F-4164-BCC5-8BCC3086CC90}"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2161D-3377-49BE-8251-F2EE5511DB78}" type="slidenum">
              <a:rPr lang="en-US" smtClean="0"/>
              <a:t>‹#›</a:t>
            </a:fld>
            <a:endParaRPr lang="en-US"/>
          </a:p>
        </p:txBody>
      </p:sp>
    </p:spTree>
    <p:extLst>
      <p:ext uri="{BB962C8B-B14F-4D97-AF65-F5344CB8AC3E}">
        <p14:creationId xmlns:p14="http://schemas.microsoft.com/office/powerpoint/2010/main" val="1295951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83735F-912F-4164-BCC5-8BCC3086CC90}"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22161D-3377-49BE-8251-F2EE5511DB78}" type="slidenum">
              <a:rPr lang="en-US" smtClean="0"/>
              <a:t>‹#›</a:t>
            </a:fld>
            <a:endParaRPr lang="en-US"/>
          </a:p>
        </p:txBody>
      </p:sp>
    </p:spTree>
    <p:extLst>
      <p:ext uri="{BB962C8B-B14F-4D97-AF65-F5344CB8AC3E}">
        <p14:creationId xmlns:p14="http://schemas.microsoft.com/office/powerpoint/2010/main" val="39398825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83735F-912F-4164-BCC5-8BCC3086CC90}" type="datetimeFigureOut">
              <a:rPr lang="en-US" smtClean="0"/>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22161D-3377-49BE-8251-F2EE5511DB78}" type="slidenum">
              <a:rPr lang="en-US" smtClean="0"/>
              <a:t>‹#›</a:t>
            </a:fld>
            <a:endParaRPr lang="en-US"/>
          </a:p>
        </p:txBody>
      </p:sp>
    </p:spTree>
    <p:extLst>
      <p:ext uri="{BB962C8B-B14F-4D97-AF65-F5344CB8AC3E}">
        <p14:creationId xmlns:p14="http://schemas.microsoft.com/office/powerpoint/2010/main" val="1996540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83735F-912F-4164-BCC5-8BCC3086CC90}" type="datetimeFigureOut">
              <a:rPr lang="en-US" smtClean="0"/>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22161D-3377-49BE-8251-F2EE5511DB78}" type="slidenum">
              <a:rPr lang="en-US" smtClean="0"/>
              <a:t>‹#›</a:t>
            </a:fld>
            <a:endParaRPr lang="en-US"/>
          </a:p>
        </p:txBody>
      </p:sp>
    </p:spTree>
    <p:extLst>
      <p:ext uri="{BB962C8B-B14F-4D97-AF65-F5344CB8AC3E}">
        <p14:creationId xmlns:p14="http://schemas.microsoft.com/office/powerpoint/2010/main" val="22946338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3735F-912F-4164-BCC5-8BCC3086CC90}" type="datetimeFigureOut">
              <a:rPr lang="en-US" smtClean="0"/>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22161D-3377-49BE-8251-F2EE5511DB78}" type="slidenum">
              <a:rPr lang="en-US" smtClean="0"/>
              <a:t>‹#›</a:t>
            </a:fld>
            <a:endParaRPr lang="en-US"/>
          </a:p>
        </p:txBody>
      </p:sp>
    </p:spTree>
    <p:extLst>
      <p:ext uri="{BB962C8B-B14F-4D97-AF65-F5344CB8AC3E}">
        <p14:creationId xmlns:p14="http://schemas.microsoft.com/office/powerpoint/2010/main" val="3101181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83735F-912F-4164-BCC5-8BCC3086CC90}"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22161D-3377-49BE-8251-F2EE5511DB78}" type="slidenum">
              <a:rPr lang="en-US" smtClean="0"/>
              <a:t>‹#›</a:t>
            </a:fld>
            <a:endParaRPr lang="en-US"/>
          </a:p>
        </p:txBody>
      </p:sp>
    </p:spTree>
    <p:extLst>
      <p:ext uri="{BB962C8B-B14F-4D97-AF65-F5344CB8AC3E}">
        <p14:creationId xmlns:p14="http://schemas.microsoft.com/office/powerpoint/2010/main" val="2715481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9AE2A-D113-4206-BE0C-FBC2B967C3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F502BF-9106-47C9-BA6A-1A59EF0745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CFA089-1740-45C8-A769-0E70CC544865}"/>
              </a:ext>
            </a:extLst>
          </p:cNvPr>
          <p:cNvSpPr>
            <a:spLocks noGrp="1"/>
          </p:cNvSpPr>
          <p:nvPr>
            <p:ph type="dt" sz="half" idx="10"/>
          </p:nvPr>
        </p:nvSpPr>
        <p:spPr/>
        <p:txBody>
          <a:bodyPr/>
          <a:lstStyle/>
          <a:p>
            <a:fld id="{2D6CA0D4-1D68-43BA-ABC4-FF8DEA6FBA5D}" type="datetimeFigureOut">
              <a:rPr lang="en-US" smtClean="0"/>
              <a:t>11/9/2020</a:t>
            </a:fld>
            <a:endParaRPr lang="en-US"/>
          </a:p>
        </p:txBody>
      </p:sp>
      <p:sp>
        <p:nvSpPr>
          <p:cNvPr id="5" name="Footer Placeholder 4">
            <a:extLst>
              <a:ext uri="{FF2B5EF4-FFF2-40B4-BE49-F238E27FC236}">
                <a16:creationId xmlns:a16="http://schemas.microsoft.com/office/drawing/2014/main" id="{C68A18F3-C67C-46DB-B645-E8AF631057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B9A659-A27D-42F1-A8FB-EF6861D9A6D7}"/>
              </a:ext>
            </a:extLst>
          </p:cNvPr>
          <p:cNvSpPr>
            <a:spLocks noGrp="1"/>
          </p:cNvSpPr>
          <p:nvPr>
            <p:ph type="sldNum" sz="quarter" idx="12"/>
          </p:nvPr>
        </p:nvSpPr>
        <p:spPr/>
        <p:txBody>
          <a:bodyPr/>
          <a:lstStyle/>
          <a:p>
            <a:fld id="{37C51F5A-0A74-41E4-8897-08D5A224CD11}" type="slidenum">
              <a:rPr lang="en-US" smtClean="0"/>
              <a:t>‹#›</a:t>
            </a:fld>
            <a:endParaRPr lang="en-US"/>
          </a:p>
        </p:txBody>
      </p:sp>
    </p:spTree>
    <p:extLst>
      <p:ext uri="{BB962C8B-B14F-4D97-AF65-F5344CB8AC3E}">
        <p14:creationId xmlns:p14="http://schemas.microsoft.com/office/powerpoint/2010/main" val="40071683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83735F-912F-4164-BCC5-8BCC3086CC90}"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22161D-3377-49BE-8251-F2EE5511DB78}" type="slidenum">
              <a:rPr lang="en-US" smtClean="0"/>
              <a:t>‹#›</a:t>
            </a:fld>
            <a:endParaRPr lang="en-US"/>
          </a:p>
        </p:txBody>
      </p:sp>
    </p:spTree>
    <p:extLst>
      <p:ext uri="{BB962C8B-B14F-4D97-AF65-F5344CB8AC3E}">
        <p14:creationId xmlns:p14="http://schemas.microsoft.com/office/powerpoint/2010/main" val="26571147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83735F-912F-4164-BCC5-8BCC3086CC90}"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2161D-3377-49BE-8251-F2EE5511DB78}" type="slidenum">
              <a:rPr lang="en-US" smtClean="0"/>
              <a:t>‹#›</a:t>
            </a:fld>
            <a:endParaRPr lang="en-US"/>
          </a:p>
        </p:txBody>
      </p:sp>
    </p:spTree>
    <p:extLst>
      <p:ext uri="{BB962C8B-B14F-4D97-AF65-F5344CB8AC3E}">
        <p14:creationId xmlns:p14="http://schemas.microsoft.com/office/powerpoint/2010/main" val="26609306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83735F-912F-4164-BCC5-8BCC3086CC90}"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22161D-3377-49BE-8251-F2EE5511DB78}" type="slidenum">
              <a:rPr lang="en-US" smtClean="0"/>
              <a:t>‹#›</a:t>
            </a:fld>
            <a:endParaRPr lang="en-US"/>
          </a:p>
        </p:txBody>
      </p:sp>
    </p:spTree>
    <p:extLst>
      <p:ext uri="{BB962C8B-B14F-4D97-AF65-F5344CB8AC3E}">
        <p14:creationId xmlns:p14="http://schemas.microsoft.com/office/powerpoint/2010/main" val="2159478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5C601-5403-4A01-BDBB-E4D80652B3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15198C-64A9-464C-BBE0-910080D7C5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4E882C-25E7-4810-BDE1-C01B6EA6A646}"/>
              </a:ext>
            </a:extLst>
          </p:cNvPr>
          <p:cNvSpPr>
            <a:spLocks noGrp="1"/>
          </p:cNvSpPr>
          <p:nvPr>
            <p:ph type="dt" sz="half" idx="10"/>
          </p:nvPr>
        </p:nvSpPr>
        <p:spPr/>
        <p:txBody>
          <a:bodyPr/>
          <a:lstStyle/>
          <a:p>
            <a:fld id="{2D6CA0D4-1D68-43BA-ABC4-FF8DEA6FBA5D}" type="datetimeFigureOut">
              <a:rPr lang="en-US" smtClean="0"/>
              <a:t>11/9/2020</a:t>
            </a:fld>
            <a:endParaRPr lang="en-US"/>
          </a:p>
        </p:txBody>
      </p:sp>
      <p:sp>
        <p:nvSpPr>
          <p:cNvPr id="5" name="Footer Placeholder 4">
            <a:extLst>
              <a:ext uri="{FF2B5EF4-FFF2-40B4-BE49-F238E27FC236}">
                <a16:creationId xmlns:a16="http://schemas.microsoft.com/office/drawing/2014/main" id="{20BC6CBE-41F7-45AD-9723-21CFBB5B0E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3DC155-7493-44FE-A641-C51F892FC56F}"/>
              </a:ext>
            </a:extLst>
          </p:cNvPr>
          <p:cNvSpPr>
            <a:spLocks noGrp="1"/>
          </p:cNvSpPr>
          <p:nvPr>
            <p:ph type="sldNum" sz="quarter" idx="12"/>
          </p:nvPr>
        </p:nvSpPr>
        <p:spPr/>
        <p:txBody>
          <a:bodyPr/>
          <a:lstStyle/>
          <a:p>
            <a:fld id="{37C51F5A-0A74-41E4-8897-08D5A224CD11}" type="slidenum">
              <a:rPr lang="en-US" smtClean="0"/>
              <a:t>‹#›</a:t>
            </a:fld>
            <a:endParaRPr lang="en-US"/>
          </a:p>
        </p:txBody>
      </p:sp>
    </p:spTree>
    <p:extLst>
      <p:ext uri="{BB962C8B-B14F-4D97-AF65-F5344CB8AC3E}">
        <p14:creationId xmlns:p14="http://schemas.microsoft.com/office/powerpoint/2010/main" val="3566335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67B48-04D7-403F-9F09-FE10F380F9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BE672D-2117-4E8F-A6D3-AAB8AD69B6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CBA7FE-6D10-4D8D-B38F-7565CEE58A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7BBFA9-D3A6-47E7-A471-B848923A5479}"/>
              </a:ext>
            </a:extLst>
          </p:cNvPr>
          <p:cNvSpPr>
            <a:spLocks noGrp="1"/>
          </p:cNvSpPr>
          <p:nvPr>
            <p:ph type="dt" sz="half" idx="10"/>
          </p:nvPr>
        </p:nvSpPr>
        <p:spPr/>
        <p:txBody>
          <a:bodyPr/>
          <a:lstStyle/>
          <a:p>
            <a:fld id="{2D6CA0D4-1D68-43BA-ABC4-FF8DEA6FBA5D}" type="datetimeFigureOut">
              <a:rPr lang="en-US" smtClean="0"/>
              <a:t>11/9/2020</a:t>
            </a:fld>
            <a:endParaRPr lang="en-US"/>
          </a:p>
        </p:txBody>
      </p:sp>
      <p:sp>
        <p:nvSpPr>
          <p:cNvPr id="6" name="Footer Placeholder 5">
            <a:extLst>
              <a:ext uri="{FF2B5EF4-FFF2-40B4-BE49-F238E27FC236}">
                <a16:creationId xmlns:a16="http://schemas.microsoft.com/office/drawing/2014/main" id="{439ECD86-45A6-4A23-BEE2-5D3EE5642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F6F639-3255-4A9A-8833-8FAC6E4047AE}"/>
              </a:ext>
            </a:extLst>
          </p:cNvPr>
          <p:cNvSpPr>
            <a:spLocks noGrp="1"/>
          </p:cNvSpPr>
          <p:nvPr>
            <p:ph type="sldNum" sz="quarter" idx="12"/>
          </p:nvPr>
        </p:nvSpPr>
        <p:spPr/>
        <p:txBody>
          <a:bodyPr/>
          <a:lstStyle/>
          <a:p>
            <a:fld id="{37C51F5A-0A74-41E4-8897-08D5A224CD11}" type="slidenum">
              <a:rPr lang="en-US" smtClean="0"/>
              <a:t>‹#›</a:t>
            </a:fld>
            <a:endParaRPr lang="en-US"/>
          </a:p>
        </p:txBody>
      </p:sp>
    </p:spTree>
    <p:extLst>
      <p:ext uri="{BB962C8B-B14F-4D97-AF65-F5344CB8AC3E}">
        <p14:creationId xmlns:p14="http://schemas.microsoft.com/office/powerpoint/2010/main" val="788101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0D26-F5D5-475E-909F-677AA26B7CB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040FC5-E14E-44E0-AE92-70DFAB3FE1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699430-6C3E-4F22-AC28-999DF3CFE6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0855E8-C68C-48F2-A2C1-8A33D75C8C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C2B4F3-3CE1-4B87-B1CA-04E0B79EEB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EF37E1-E78B-43A9-8968-082D40F76534}"/>
              </a:ext>
            </a:extLst>
          </p:cNvPr>
          <p:cNvSpPr>
            <a:spLocks noGrp="1"/>
          </p:cNvSpPr>
          <p:nvPr>
            <p:ph type="dt" sz="half" idx="10"/>
          </p:nvPr>
        </p:nvSpPr>
        <p:spPr/>
        <p:txBody>
          <a:bodyPr/>
          <a:lstStyle/>
          <a:p>
            <a:fld id="{2D6CA0D4-1D68-43BA-ABC4-FF8DEA6FBA5D}" type="datetimeFigureOut">
              <a:rPr lang="en-US" smtClean="0"/>
              <a:t>11/9/2020</a:t>
            </a:fld>
            <a:endParaRPr lang="en-US"/>
          </a:p>
        </p:txBody>
      </p:sp>
      <p:sp>
        <p:nvSpPr>
          <p:cNvPr id="8" name="Footer Placeholder 7">
            <a:extLst>
              <a:ext uri="{FF2B5EF4-FFF2-40B4-BE49-F238E27FC236}">
                <a16:creationId xmlns:a16="http://schemas.microsoft.com/office/drawing/2014/main" id="{5396FBD0-89DD-4A3E-AC3C-64629EB357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1F9186-ECA3-4AB7-9092-471317B68D10}"/>
              </a:ext>
            </a:extLst>
          </p:cNvPr>
          <p:cNvSpPr>
            <a:spLocks noGrp="1"/>
          </p:cNvSpPr>
          <p:nvPr>
            <p:ph type="sldNum" sz="quarter" idx="12"/>
          </p:nvPr>
        </p:nvSpPr>
        <p:spPr/>
        <p:txBody>
          <a:bodyPr/>
          <a:lstStyle/>
          <a:p>
            <a:fld id="{37C51F5A-0A74-41E4-8897-08D5A224CD11}" type="slidenum">
              <a:rPr lang="en-US" smtClean="0"/>
              <a:t>‹#›</a:t>
            </a:fld>
            <a:endParaRPr lang="en-US"/>
          </a:p>
        </p:txBody>
      </p:sp>
    </p:spTree>
    <p:extLst>
      <p:ext uri="{BB962C8B-B14F-4D97-AF65-F5344CB8AC3E}">
        <p14:creationId xmlns:p14="http://schemas.microsoft.com/office/powerpoint/2010/main" val="819811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B5D61-48A2-43A3-A8DF-17D8C867C8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7030E8-C247-46AB-8390-50DE5861813A}"/>
              </a:ext>
            </a:extLst>
          </p:cNvPr>
          <p:cNvSpPr>
            <a:spLocks noGrp="1"/>
          </p:cNvSpPr>
          <p:nvPr>
            <p:ph type="dt" sz="half" idx="10"/>
          </p:nvPr>
        </p:nvSpPr>
        <p:spPr/>
        <p:txBody>
          <a:bodyPr/>
          <a:lstStyle/>
          <a:p>
            <a:fld id="{2D6CA0D4-1D68-43BA-ABC4-FF8DEA6FBA5D}" type="datetimeFigureOut">
              <a:rPr lang="en-US" smtClean="0"/>
              <a:t>11/9/2020</a:t>
            </a:fld>
            <a:endParaRPr lang="en-US"/>
          </a:p>
        </p:txBody>
      </p:sp>
      <p:sp>
        <p:nvSpPr>
          <p:cNvPr id="4" name="Footer Placeholder 3">
            <a:extLst>
              <a:ext uri="{FF2B5EF4-FFF2-40B4-BE49-F238E27FC236}">
                <a16:creationId xmlns:a16="http://schemas.microsoft.com/office/drawing/2014/main" id="{6B075E60-C8D9-499C-A15B-8BA5490BBA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5AB943-E51D-4884-9F29-8666E1321CF4}"/>
              </a:ext>
            </a:extLst>
          </p:cNvPr>
          <p:cNvSpPr>
            <a:spLocks noGrp="1"/>
          </p:cNvSpPr>
          <p:nvPr>
            <p:ph type="sldNum" sz="quarter" idx="12"/>
          </p:nvPr>
        </p:nvSpPr>
        <p:spPr/>
        <p:txBody>
          <a:bodyPr/>
          <a:lstStyle/>
          <a:p>
            <a:fld id="{37C51F5A-0A74-41E4-8897-08D5A224CD11}" type="slidenum">
              <a:rPr lang="en-US" smtClean="0"/>
              <a:t>‹#›</a:t>
            </a:fld>
            <a:endParaRPr lang="en-US"/>
          </a:p>
        </p:txBody>
      </p:sp>
    </p:spTree>
    <p:extLst>
      <p:ext uri="{BB962C8B-B14F-4D97-AF65-F5344CB8AC3E}">
        <p14:creationId xmlns:p14="http://schemas.microsoft.com/office/powerpoint/2010/main" val="56960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3A439B-3AC8-4B1D-9481-DF13D62171D4}"/>
              </a:ext>
            </a:extLst>
          </p:cNvPr>
          <p:cNvSpPr>
            <a:spLocks noGrp="1"/>
          </p:cNvSpPr>
          <p:nvPr>
            <p:ph type="dt" sz="half" idx="10"/>
          </p:nvPr>
        </p:nvSpPr>
        <p:spPr/>
        <p:txBody>
          <a:bodyPr/>
          <a:lstStyle/>
          <a:p>
            <a:fld id="{2D6CA0D4-1D68-43BA-ABC4-FF8DEA6FBA5D}" type="datetimeFigureOut">
              <a:rPr lang="en-US" smtClean="0"/>
              <a:t>11/9/2020</a:t>
            </a:fld>
            <a:endParaRPr lang="en-US"/>
          </a:p>
        </p:txBody>
      </p:sp>
      <p:sp>
        <p:nvSpPr>
          <p:cNvPr id="3" name="Footer Placeholder 2">
            <a:extLst>
              <a:ext uri="{FF2B5EF4-FFF2-40B4-BE49-F238E27FC236}">
                <a16:creationId xmlns:a16="http://schemas.microsoft.com/office/drawing/2014/main" id="{88148A84-5F1B-4C72-B1ED-700569263D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984E81-4830-42E4-9082-D987CF1DB379}"/>
              </a:ext>
            </a:extLst>
          </p:cNvPr>
          <p:cNvSpPr>
            <a:spLocks noGrp="1"/>
          </p:cNvSpPr>
          <p:nvPr>
            <p:ph type="sldNum" sz="quarter" idx="12"/>
          </p:nvPr>
        </p:nvSpPr>
        <p:spPr/>
        <p:txBody>
          <a:bodyPr/>
          <a:lstStyle/>
          <a:p>
            <a:fld id="{37C51F5A-0A74-41E4-8897-08D5A224CD11}" type="slidenum">
              <a:rPr lang="en-US" smtClean="0"/>
              <a:t>‹#›</a:t>
            </a:fld>
            <a:endParaRPr lang="en-US"/>
          </a:p>
        </p:txBody>
      </p:sp>
    </p:spTree>
    <p:extLst>
      <p:ext uri="{BB962C8B-B14F-4D97-AF65-F5344CB8AC3E}">
        <p14:creationId xmlns:p14="http://schemas.microsoft.com/office/powerpoint/2010/main" val="1532182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C8BC1-6386-42B2-9DFE-12D161851D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C2DC62-28D2-4D51-A9B2-E074CC21E1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F30731-6DA8-4609-ABFE-14FBFD49DA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D8C58B-E661-4CD8-95E2-5A86DE8F8DE8}"/>
              </a:ext>
            </a:extLst>
          </p:cNvPr>
          <p:cNvSpPr>
            <a:spLocks noGrp="1"/>
          </p:cNvSpPr>
          <p:nvPr>
            <p:ph type="dt" sz="half" idx="10"/>
          </p:nvPr>
        </p:nvSpPr>
        <p:spPr/>
        <p:txBody>
          <a:bodyPr/>
          <a:lstStyle/>
          <a:p>
            <a:fld id="{2D6CA0D4-1D68-43BA-ABC4-FF8DEA6FBA5D}" type="datetimeFigureOut">
              <a:rPr lang="en-US" smtClean="0"/>
              <a:t>11/9/2020</a:t>
            </a:fld>
            <a:endParaRPr lang="en-US"/>
          </a:p>
        </p:txBody>
      </p:sp>
      <p:sp>
        <p:nvSpPr>
          <p:cNvPr id="6" name="Footer Placeholder 5">
            <a:extLst>
              <a:ext uri="{FF2B5EF4-FFF2-40B4-BE49-F238E27FC236}">
                <a16:creationId xmlns:a16="http://schemas.microsoft.com/office/drawing/2014/main" id="{FBCC69EA-E84C-4CD8-9567-9F56CB1D23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1A58A2-4465-4459-9BB5-57093E153CE8}"/>
              </a:ext>
            </a:extLst>
          </p:cNvPr>
          <p:cNvSpPr>
            <a:spLocks noGrp="1"/>
          </p:cNvSpPr>
          <p:nvPr>
            <p:ph type="sldNum" sz="quarter" idx="12"/>
          </p:nvPr>
        </p:nvSpPr>
        <p:spPr/>
        <p:txBody>
          <a:bodyPr/>
          <a:lstStyle/>
          <a:p>
            <a:fld id="{37C51F5A-0A74-41E4-8897-08D5A224CD11}" type="slidenum">
              <a:rPr lang="en-US" smtClean="0"/>
              <a:t>‹#›</a:t>
            </a:fld>
            <a:endParaRPr lang="en-US"/>
          </a:p>
        </p:txBody>
      </p:sp>
    </p:spTree>
    <p:extLst>
      <p:ext uri="{BB962C8B-B14F-4D97-AF65-F5344CB8AC3E}">
        <p14:creationId xmlns:p14="http://schemas.microsoft.com/office/powerpoint/2010/main" val="411389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1330F-A5CE-4999-B6CC-F29C13133D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896BFF-F997-4101-8FBB-7E07D82BA1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452628-9C6B-419E-8724-2E7C72292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B48C3E-E31B-405A-8962-B875CEA03F7F}"/>
              </a:ext>
            </a:extLst>
          </p:cNvPr>
          <p:cNvSpPr>
            <a:spLocks noGrp="1"/>
          </p:cNvSpPr>
          <p:nvPr>
            <p:ph type="dt" sz="half" idx="10"/>
          </p:nvPr>
        </p:nvSpPr>
        <p:spPr/>
        <p:txBody>
          <a:bodyPr/>
          <a:lstStyle/>
          <a:p>
            <a:fld id="{2D6CA0D4-1D68-43BA-ABC4-FF8DEA6FBA5D}" type="datetimeFigureOut">
              <a:rPr lang="en-US" smtClean="0"/>
              <a:t>11/9/2020</a:t>
            </a:fld>
            <a:endParaRPr lang="en-US"/>
          </a:p>
        </p:txBody>
      </p:sp>
      <p:sp>
        <p:nvSpPr>
          <p:cNvPr id="6" name="Footer Placeholder 5">
            <a:extLst>
              <a:ext uri="{FF2B5EF4-FFF2-40B4-BE49-F238E27FC236}">
                <a16:creationId xmlns:a16="http://schemas.microsoft.com/office/drawing/2014/main" id="{DB206F7B-494F-4CD4-AF0A-9088F718C0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45EB2B-9ABA-4267-AA22-62BA76BF91D3}"/>
              </a:ext>
            </a:extLst>
          </p:cNvPr>
          <p:cNvSpPr>
            <a:spLocks noGrp="1"/>
          </p:cNvSpPr>
          <p:nvPr>
            <p:ph type="sldNum" sz="quarter" idx="12"/>
          </p:nvPr>
        </p:nvSpPr>
        <p:spPr/>
        <p:txBody>
          <a:bodyPr/>
          <a:lstStyle/>
          <a:p>
            <a:fld id="{37C51F5A-0A74-41E4-8897-08D5A224CD11}" type="slidenum">
              <a:rPr lang="en-US" smtClean="0"/>
              <a:t>‹#›</a:t>
            </a:fld>
            <a:endParaRPr lang="en-US"/>
          </a:p>
        </p:txBody>
      </p:sp>
    </p:spTree>
    <p:extLst>
      <p:ext uri="{BB962C8B-B14F-4D97-AF65-F5344CB8AC3E}">
        <p14:creationId xmlns:p14="http://schemas.microsoft.com/office/powerpoint/2010/main" val="46383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E3A5A2-CD20-4C06-8CB8-BBC65925B6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D6BA-DC8A-4710-8333-3E821B43E5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738809-B08D-4860-BF1B-7C41454BC5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6CA0D4-1D68-43BA-ABC4-FF8DEA6FBA5D}" type="datetimeFigureOut">
              <a:rPr lang="en-US" smtClean="0"/>
              <a:t>11/9/2020</a:t>
            </a:fld>
            <a:endParaRPr lang="en-US"/>
          </a:p>
        </p:txBody>
      </p:sp>
      <p:sp>
        <p:nvSpPr>
          <p:cNvPr id="5" name="Footer Placeholder 4">
            <a:extLst>
              <a:ext uri="{FF2B5EF4-FFF2-40B4-BE49-F238E27FC236}">
                <a16:creationId xmlns:a16="http://schemas.microsoft.com/office/drawing/2014/main" id="{65CB1775-5BFC-462A-AE95-507BDAA7E5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A3862D-C5F6-4F61-A914-144F0B5646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C51F5A-0A74-41E4-8897-08D5A224CD11}" type="slidenum">
              <a:rPr lang="en-US" smtClean="0"/>
              <a:t>‹#›</a:t>
            </a:fld>
            <a:endParaRPr lang="en-US"/>
          </a:p>
        </p:txBody>
      </p:sp>
    </p:spTree>
    <p:extLst>
      <p:ext uri="{BB962C8B-B14F-4D97-AF65-F5344CB8AC3E}">
        <p14:creationId xmlns:p14="http://schemas.microsoft.com/office/powerpoint/2010/main" val="3983539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83735F-912F-4164-BCC5-8BCC3086CC90}" type="datetimeFigureOut">
              <a:rPr lang="en-US" smtClean="0"/>
              <a:t>11/9/2020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22161D-3377-49BE-8251-F2EE5511DB78}" type="slidenum">
              <a:rPr lang="en-US" smtClean="0"/>
              <a:t>‹#›</a:t>
            </a:fld>
            <a:endParaRPr lang="en-US"/>
          </a:p>
        </p:txBody>
      </p:sp>
    </p:spTree>
    <p:extLst>
      <p:ext uri="{BB962C8B-B14F-4D97-AF65-F5344CB8AC3E}">
        <p14:creationId xmlns:p14="http://schemas.microsoft.com/office/powerpoint/2010/main" val="35608351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0" y="-47625"/>
            <a:ext cx="8839200" cy="6553200"/>
          </a:xfrm>
          <a:ln>
            <a:solidFill>
              <a:schemeClr val="tx1"/>
            </a:solidFill>
          </a:ln>
        </p:spPr>
      </p:pic>
      <p:sp>
        <p:nvSpPr>
          <p:cNvPr id="3" name="TextBox 2">
            <a:extLst>
              <a:ext uri="{FF2B5EF4-FFF2-40B4-BE49-F238E27FC236}">
                <a16:creationId xmlns:a16="http://schemas.microsoft.com/office/drawing/2014/main" id="{ABA8BCE1-B010-42A1-822F-1BF6CF533C1D}"/>
              </a:ext>
            </a:extLst>
          </p:cNvPr>
          <p:cNvSpPr txBox="1"/>
          <p:nvPr/>
        </p:nvSpPr>
        <p:spPr>
          <a:xfrm>
            <a:off x="5153024" y="2943225"/>
            <a:ext cx="1838325" cy="461665"/>
          </a:xfrm>
          <a:prstGeom prst="rect">
            <a:avLst/>
          </a:prstGeom>
          <a:noFill/>
        </p:spPr>
        <p:txBody>
          <a:bodyPr wrap="square" rtlCol="0">
            <a:spAutoFit/>
          </a:bodyPr>
          <a:lstStyle/>
          <a:p>
            <a:r>
              <a:rPr lang="en-US" sz="2400" b="1" dirty="0"/>
              <a:t>Desalination</a:t>
            </a:r>
          </a:p>
        </p:txBody>
      </p:sp>
      <p:sp>
        <p:nvSpPr>
          <p:cNvPr id="5" name="TextBox 4">
            <a:extLst>
              <a:ext uri="{FF2B5EF4-FFF2-40B4-BE49-F238E27FC236}">
                <a16:creationId xmlns:a16="http://schemas.microsoft.com/office/drawing/2014/main" id="{0296F716-CC69-4E3E-A8DD-007E95876BB2}"/>
              </a:ext>
            </a:extLst>
          </p:cNvPr>
          <p:cNvSpPr txBox="1"/>
          <p:nvPr/>
        </p:nvSpPr>
        <p:spPr>
          <a:xfrm>
            <a:off x="3800473" y="1209675"/>
            <a:ext cx="1219201" cy="923330"/>
          </a:xfrm>
          <a:prstGeom prst="rect">
            <a:avLst/>
          </a:prstGeom>
          <a:noFill/>
        </p:spPr>
        <p:txBody>
          <a:bodyPr wrap="square" rtlCol="0">
            <a:spAutoFit/>
          </a:bodyPr>
          <a:lstStyle/>
          <a:p>
            <a:r>
              <a:rPr lang="en-US" b="1" dirty="0"/>
              <a:t>Needs </a:t>
            </a:r>
          </a:p>
          <a:p>
            <a:r>
              <a:rPr lang="en-US" b="1" dirty="0"/>
              <a:t>Scientists/ Engineers</a:t>
            </a:r>
          </a:p>
        </p:txBody>
      </p:sp>
      <p:sp>
        <p:nvSpPr>
          <p:cNvPr id="6" name="TextBox 5">
            <a:extLst>
              <a:ext uri="{FF2B5EF4-FFF2-40B4-BE49-F238E27FC236}">
                <a16:creationId xmlns:a16="http://schemas.microsoft.com/office/drawing/2014/main" id="{907EFB89-14E3-4028-9D30-37FD70331FB4}"/>
              </a:ext>
            </a:extLst>
          </p:cNvPr>
          <p:cNvSpPr txBox="1"/>
          <p:nvPr/>
        </p:nvSpPr>
        <p:spPr>
          <a:xfrm>
            <a:off x="5391150" y="662285"/>
            <a:ext cx="1333501" cy="646331"/>
          </a:xfrm>
          <a:prstGeom prst="rect">
            <a:avLst/>
          </a:prstGeom>
          <a:noFill/>
        </p:spPr>
        <p:txBody>
          <a:bodyPr wrap="square" rtlCol="0">
            <a:spAutoFit/>
          </a:bodyPr>
          <a:lstStyle/>
          <a:p>
            <a:pPr algn="ctr"/>
            <a:r>
              <a:rPr lang="en-US" b="1" dirty="0"/>
              <a:t>Advanced</a:t>
            </a:r>
          </a:p>
          <a:p>
            <a:pPr algn="ctr"/>
            <a:r>
              <a:rPr lang="en-US" b="1" dirty="0"/>
              <a:t>Technology</a:t>
            </a:r>
          </a:p>
        </p:txBody>
      </p:sp>
      <p:sp>
        <p:nvSpPr>
          <p:cNvPr id="7" name="TextBox 6">
            <a:extLst>
              <a:ext uri="{FF2B5EF4-FFF2-40B4-BE49-F238E27FC236}">
                <a16:creationId xmlns:a16="http://schemas.microsoft.com/office/drawing/2014/main" id="{73EF85A0-5356-4735-8526-4078DE56AC84}"/>
              </a:ext>
            </a:extLst>
          </p:cNvPr>
          <p:cNvSpPr txBox="1"/>
          <p:nvPr/>
        </p:nvSpPr>
        <p:spPr>
          <a:xfrm>
            <a:off x="6991350" y="1057275"/>
            <a:ext cx="2171700" cy="1200329"/>
          </a:xfrm>
          <a:prstGeom prst="rect">
            <a:avLst/>
          </a:prstGeom>
          <a:noFill/>
        </p:spPr>
        <p:txBody>
          <a:bodyPr wrap="square" rtlCol="0">
            <a:spAutoFit/>
          </a:bodyPr>
          <a:lstStyle/>
          <a:p>
            <a:r>
              <a:rPr lang="en-US" b="1" dirty="0"/>
              <a:t>Israel &amp; Saudi Arabia have the most plants because they have high GDP’s</a:t>
            </a:r>
          </a:p>
        </p:txBody>
      </p:sp>
      <p:sp>
        <p:nvSpPr>
          <p:cNvPr id="8" name="TextBox 7">
            <a:extLst>
              <a:ext uri="{FF2B5EF4-FFF2-40B4-BE49-F238E27FC236}">
                <a16:creationId xmlns:a16="http://schemas.microsoft.com/office/drawing/2014/main" id="{0189F026-0991-460A-AC4A-561411A17AD5}"/>
              </a:ext>
            </a:extLst>
          </p:cNvPr>
          <p:cNvSpPr txBox="1"/>
          <p:nvPr/>
        </p:nvSpPr>
        <p:spPr>
          <a:xfrm>
            <a:off x="8591550" y="2581275"/>
            <a:ext cx="1743075" cy="1200329"/>
          </a:xfrm>
          <a:prstGeom prst="rect">
            <a:avLst/>
          </a:prstGeom>
          <a:noFill/>
        </p:spPr>
        <p:txBody>
          <a:bodyPr wrap="square" rtlCol="0">
            <a:spAutoFit/>
          </a:bodyPr>
          <a:lstStyle/>
          <a:p>
            <a:r>
              <a:rPr lang="en-US" b="1" dirty="0"/>
              <a:t>Environmental Issues: Salt is dumped back into the seas</a:t>
            </a:r>
          </a:p>
        </p:txBody>
      </p:sp>
      <p:sp>
        <p:nvSpPr>
          <p:cNvPr id="9" name="TextBox 8">
            <a:extLst>
              <a:ext uri="{FF2B5EF4-FFF2-40B4-BE49-F238E27FC236}">
                <a16:creationId xmlns:a16="http://schemas.microsoft.com/office/drawing/2014/main" id="{D8734ADE-1C2D-4DD1-9C4F-AD25A505D4FE}"/>
              </a:ext>
            </a:extLst>
          </p:cNvPr>
          <p:cNvSpPr txBox="1"/>
          <p:nvPr/>
        </p:nvSpPr>
        <p:spPr>
          <a:xfrm>
            <a:off x="2247900" y="2657475"/>
            <a:ext cx="1552574" cy="923330"/>
          </a:xfrm>
          <a:prstGeom prst="rect">
            <a:avLst/>
          </a:prstGeom>
          <a:noFill/>
        </p:spPr>
        <p:txBody>
          <a:bodyPr wrap="square" rtlCol="0">
            <a:spAutoFit/>
          </a:bodyPr>
          <a:lstStyle/>
          <a:p>
            <a:r>
              <a:rPr lang="en-US" b="1" dirty="0"/>
              <a:t>Expensive to build and operate</a:t>
            </a:r>
          </a:p>
        </p:txBody>
      </p:sp>
      <p:sp>
        <p:nvSpPr>
          <p:cNvPr id="11" name="TextBox 10">
            <a:extLst>
              <a:ext uri="{FF2B5EF4-FFF2-40B4-BE49-F238E27FC236}">
                <a16:creationId xmlns:a16="http://schemas.microsoft.com/office/drawing/2014/main" id="{39A0722F-73AD-483B-B852-588AA2387661}"/>
              </a:ext>
            </a:extLst>
          </p:cNvPr>
          <p:cNvSpPr txBox="1"/>
          <p:nvPr/>
        </p:nvSpPr>
        <p:spPr>
          <a:xfrm>
            <a:off x="3552822" y="3986273"/>
            <a:ext cx="1466851" cy="923330"/>
          </a:xfrm>
          <a:prstGeom prst="rect">
            <a:avLst/>
          </a:prstGeom>
          <a:noFill/>
        </p:spPr>
        <p:txBody>
          <a:bodyPr wrap="square" rtlCol="0">
            <a:spAutoFit/>
          </a:bodyPr>
          <a:lstStyle/>
          <a:p>
            <a:r>
              <a:rPr lang="en-US" b="1" dirty="0"/>
              <a:t>Requires lots of salt water (coastlines)</a:t>
            </a:r>
          </a:p>
        </p:txBody>
      </p:sp>
      <p:sp>
        <p:nvSpPr>
          <p:cNvPr id="12" name="TextBox 11">
            <a:extLst>
              <a:ext uri="{FF2B5EF4-FFF2-40B4-BE49-F238E27FC236}">
                <a16:creationId xmlns:a16="http://schemas.microsoft.com/office/drawing/2014/main" id="{310B07EB-9FD7-4F01-8FFD-E988B4522ECA}"/>
              </a:ext>
            </a:extLst>
          </p:cNvPr>
          <p:cNvSpPr txBox="1"/>
          <p:nvPr/>
        </p:nvSpPr>
        <p:spPr>
          <a:xfrm>
            <a:off x="7286625" y="3986272"/>
            <a:ext cx="1304925" cy="923330"/>
          </a:xfrm>
          <a:prstGeom prst="rect">
            <a:avLst/>
          </a:prstGeom>
          <a:noFill/>
        </p:spPr>
        <p:txBody>
          <a:bodyPr wrap="square" rtlCol="0">
            <a:spAutoFit/>
          </a:bodyPr>
          <a:lstStyle/>
          <a:p>
            <a:r>
              <a:rPr lang="en-US" b="1" dirty="0"/>
              <a:t>Expands water that is available</a:t>
            </a:r>
          </a:p>
        </p:txBody>
      </p:sp>
      <p:sp>
        <p:nvSpPr>
          <p:cNvPr id="13" name="TextBox 12">
            <a:extLst>
              <a:ext uri="{FF2B5EF4-FFF2-40B4-BE49-F238E27FC236}">
                <a16:creationId xmlns:a16="http://schemas.microsoft.com/office/drawing/2014/main" id="{1AB58CAD-ABBB-439E-8F2C-46884EDE1AA2}"/>
              </a:ext>
            </a:extLst>
          </p:cNvPr>
          <p:cNvSpPr txBox="1"/>
          <p:nvPr/>
        </p:nvSpPr>
        <p:spPr>
          <a:xfrm>
            <a:off x="5391150" y="5039499"/>
            <a:ext cx="1485900" cy="1200329"/>
          </a:xfrm>
          <a:prstGeom prst="rect">
            <a:avLst/>
          </a:prstGeom>
          <a:noFill/>
        </p:spPr>
        <p:txBody>
          <a:bodyPr wrap="square" rtlCol="0">
            <a:spAutoFit/>
          </a:bodyPr>
          <a:lstStyle/>
          <a:p>
            <a:r>
              <a:rPr lang="en-US" b="1" dirty="0"/>
              <a:t>Needs lots of energy to run. Electric, Solar or both</a:t>
            </a:r>
          </a:p>
        </p:txBody>
      </p:sp>
      <p:sp>
        <p:nvSpPr>
          <p:cNvPr id="14" name="TextBox 13">
            <a:extLst>
              <a:ext uri="{FF2B5EF4-FFF2-40B4-BE49-F238E27FC236}">
                <a16:creationId xmlns:a16="http://schemas.microsoft.com/office/drawing/2014/main" id="{0888F4A6-8C75-4258-A3AF-5FDB697D83C1}"/>
              </a:ext>
            </a:extLst>
          </p:cNvPr>
          <p:cNvSpPr txBox="1"/>
          <p:nvPr/>
        </p:nvSpPr>
        <p:spPr>
          <a:xfrm rot="20322411">
            <a:off x="2000250" y="5229225"/>
            <a:ext cx="1933575" cy="923330"/>
          </a:xfrm>
          <a:prstGeom prst="rect">
            <a:avLst/>
          </a:prstGeom>
          <a:noFill/>
        </p:spPr>
        <p:txBody>
          <a:bodyPr wrap="square" rtlCol="0">
            <a:spAutoFit/>
          </a:bodyPr>
          <a:lstStyle/>
          <a:p>
            <a:r>
              <a:rPr lang="en-US" b="1" dirty="0"/>
              <a:t>Promotes the recycling of waste water</a:t>
            </a:r>
          </a:p>
        </p:txBody>
      </p:sp>
      <p:sp>
        <p:nvSpPr>
          <p:cNvPr id="15" name="TextBox 14">
            <a:extLst>
              <a:ext uri="{FF2B5EF4-FFF2-40B4-BE49-F238E27FC236}">
                <a16:creationId xmlns:a16="http://schemas.microsoft.com/office/drawing/2014/main" id="{1FB5690E-75D9-40EC-AD22-7F4EC53B65DE}"/>
              </a:ext>
            </a:extLst>
          </p:cNvPr>
          <p:cNvSpPr txBox="1"/>
          <p:nvPr/>
        </p:nvSpPr>
        <p:spPr>
          <a:xfrm>
            <a:off x="8042224" y="6102787"/>
            <a:ext cx="3295650" cy="369332"/>
          </a:xfrm>
          <a:prstGeom prst="rect">
            <a:avLst/>
          </a:prstGeom>
          <a:noFill/>
        </p:spPr>
        <p:txBody>
          <a:bodyPr wrap="square" rtlCol="0">
            <a:spAutoFit/>
          </a:bodyPr>
          <a:lstStyle/>
          <a:p>
            <a:r>
              <a:rPr lang="en-US" dirty="0"/>
              <a:t>Source: RT America</a:t>
            </a:r>
          </a:p>
        </p:txBody>
      </p:sp>
    </p:spTree>
    <p:extLst>
      <p:ext uri="{BB962C8B-B14F-4D97-AF65-F5344CB8AC3E}">
        <p14:creationId xmlns:p14="http://schemas.microsoft.com/office/powerpoint/2010/main" val="3908343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0" y="-47625"/>
            <a:ext cx="8839200" cy="6553200"/>
          </a:xfrm>
          <a:ln>
            <a:solidFill>
              <a:schemeClr val="tx1"/>
            </a:solidFill>
          </a:ln>
        </p:spPr>
      </p:pic>
      <p:sp>
        <p:nvSpPr>
          <p:cNvPr id="3" name="TextBox 2">
            <a:extLst>
              <a:ext uri="{FF2B5EF4-FFF2-40B4-BE49-F238E27FC236}">
                <a16:creationId xmlns:a16="http://schemas.microsoft.com/office/drawing/2014/main" id="{ABA8BCE1-B010-42A1-822F-1BF6CF533C1D}"/>
              </a:ext>
            </a:extLst>
          </p:cNvPr>
          <p:cNvSpPr txBox="1"/>
          <p:nvPr/>
        </p:nvSpPr>
        <p:spPr>
          <a:xfrm>
            <a:off x="5524498" y="2581275"/>
            <a:ext cx="1200153" cy="1200329"/>
          </a:xfrm>
          <a:prstGeom prst="rect">
            <a:avLst/>
          </a:prstGeom>
          <a:noFill/>
        </p:spPr>
        <p:txBody>
          <a:bodyPr wrap="square" rtlCol="0">
            <a:spAutoFit/>
          </a:bodyPr>
          <a:lstStyle/>
          <a:p>
            <a:r>
              <a:rPr lang="en-US" sz="2400" b="1" dirty="0"/>
              <a:t>Getting Ground Water</a:t>
            </a:r>
          </a:p>
        </p:txBody>
      </p:sp>
      <p:sp>
        <p:nvSpPr>
          <p:cNvPr id="5" name="TextBox 4">
            <a:extLst>
              <a:ext uri="{FF2B5EF4-FFF2-40B4-BE49-F238E27FC236}">
                <a16:creationId xmlns:a16="http://schemas.microsoft.com/office/drawing/2014/main" id="{0296F716-CC69-4E3E-A8DD-007E95876BB2}"/>
              </a:ext>
            </a:extLst>
          </p:cNvPr>
          <p:cNvSpPr txBox="1"/>
          <p:nvPr/>
        </p:nvSpPr>
        <p:spPr>
          <a:xfrm>
            <a:off x="3800473" y="1209675"/>
            <a:ext cx="1219201" cy="923330"/>
          </a:xfrm>
          <a:prstGeom prst="rect">
            <a:avLst/>
          </a:prstGeom>
          <a:noFill/>
        </p:spPr>
        <p:txBody>
          <a:bodyPr wrap="square" rtlCol="0">
            <a:spAutoFit/>
          </a:bodyPr>
          <a:lstStyle/>
          <a:p>
            <a:r>
              <a:rPr lang="en-US" b="1" dirty="0"/>
              <a:t>Location, </a:t>
            </a:r>
          </a:p>
          <a:p>
            <a:r>
              <a:rPr lang="en-US" b="1" dirty="0"/>
              <a:t>Location,</a:t>
            </a:r>
          </a:p>
          <a:p>
            <a:r>
              <a:rPr lang="en-US" b="1" dirty="0"/>
              <a:t>Location!</a:t>
            </a:r>
          </a:p>
        </p:txBody>
      </p:sp>
      <p:sp>
        <p:nvSpPr>
          <p:cNvPr id="6" name="TextBox 5">
            <a:extLst>
              <a:ext uri="{FF2B5EF4-FFF2-40B4-BE49-F238E27FC236}">
                <a16:creationId xmlns:a16="http://schemas.microsoft.com/office/drawing/2014/main" id="{907EFB89-14E3-4028-9D30-37FD70331FB4}"/>
              </a:ext>
            </a:extLst>
          </p:cNvPr>
          <p:cNvSpPr txBox="1"/>
          <p:nvPr/>
        </p:nvSpPr>
        <p:spPr>
          <a:xfrm>
            <a:off x="5448300" y="385286"/>
            <a:ext cx="1276351" cy="923330"/>
          </a:xfrm>
          <a:prstGeom prst="rect">
            <a:avLst/>
          </a:prstGeom>
          <a:noFill/>
        </p:spPr>
        <p:txBody>
          <a:bodyPr wrap="square" rtlCol="0">
            <a:spAutoFit/>
          </a:bodyPr>
          <a:lstStyle/>
          <a:p>
            <a:pPr algn="ctr"/>
            <a:r>
              <a:rPr lang="en-US" b="1" dirty="0"/>
              <a:t>Requires </a:t>
            </a:r>
          </a:p>
          <a:p>
            <a:pPr algn="ctr"/>
            <a:r>
              <a:rPr lang="en-US" b="1" dirty="0"/>
              <a:t>Knowledge of the area</a:t>
            </a:r>
          </a:p>
        </p:txBody>
      </p:sp>
      <p:sp>
        <p:nvSpPr>
          <p:cNvPr id="7" name="TextBox 6">
            <a:extLst>
              <a:ext uri="{FF2B5EF4-FFF2-40B4-BE49-F238E27FC236}">
                <a16:creationId xmlns:a16="http://schemas.microsoft.com/office/drawing/2014/main" id="{73EF85A0-5356-4735-8526-4078DE56AC84}"/>
              </a:ext>
            </a:extLst>
          </p:cNvPr>
          <p:cNvSpPr txBox="1"/>
          <p:nvPr/>
        </p:nvSpPr>
        <p:spPr>
          <a:xfrm>
            <a:off x="7038975" y="1308616"/>
            <a:ext cx="1743075" cy="923330"/>
          </a:xfrm>
          <a:prstGeom prst="rect">
            <a:avLst/>
          </a:prstGeom>
          <a:noFill/>
        </p:spPr>
        <p:txBody>
          <a:bodyPr wrap="square" rtlCol="0">
            <a:spAutoFit/>
          </a:bodyPr>
          <a:lstStyle/>
          <a:p>
            <a:pPr algn="ctr"/>
            <a:r>
              <a:rPr lang="en-US" b="1" dirty="0"/>
              <a:t>Some groundwater is contaminated</a:t>
            </a:r>
          </a:p>
        </p:txBody>
      </p:sp>
      <p:sp>
        <p:nvSpPr>
          <p:cNvPr id="8" name="TextBox 7">
            <a:extLst>
              <a:ext uri="{FF2B5EF4-FFF2-40B4-BE49-F238E27FC236}">
                <a16:creationId xmlns:a16="http://schemas.microsoft.com/office/drawing/2014/main" id="{0189F026-0991-460A-AC4A-561411A17AD5}"/>
              </a:ext>
            </a:extLst>
          </p:cNvPr>
          <p:cNvSpPr txBox="1"/>
          <p:nvPr/>
        </p:nvSpPr>
        <p:spPr>
          <a:xfrm>
            <a:off x="8591550" y="2457451"/>
            <a:ext cx="1524001" cy="1200329"/>
          </a:xfrm>
          <a:prstGeom prst="rect">
            <a:avLst/>
          </a:prstGeom>
          <a:noFill/>
        </p:spPr>
        <p:txBody>
          <a:bodyPr wrap="square" rtlCol="0">
            <a:spAutoFit/>
          </a:bodyPr>
          <a:lstStyle/>
          <a:p>
            <a:pPr algn="ctr"/>
            <a:r>
              <a:rPr lang="en-US" b="1" dirty="0"/>
              <a:t>Don’t have the machinery to dig wells</a:t>
            </a:r>
          </a:p>
        </p:txBody>
      </p:sp>
      <p:sp>
        <p:nvSpPr>
          <p:cNvPr id="9" name="TextBox 8">
            <a:extLst>
              <a:ext uri="{FF2B5EF4-FFF2-40B4-BE49-F238E27FC236}">
                <a16:creationId xmlns:a16="http://schemas.microsoft.com/office/drawing/2014/main" id="{D8734ADE-1C2D-4DD1-9C4F-AD25A505D4FE}"/>
              </a:ext>
            </a:extLst>
          </p:cNvPr>
          <p:cNvSpPr txBox="1"/>
          <p:nvPr/>
        </p:nvSpPr>
        <p:spPr>
          <a:xfrm>
            <a:off x="2076450" y="2601249"/>
            <a:ext cx="1724023" cy="646331"/>
          </a:xfrm>
          <a:prstGeom prst="rect">
            <a:avLst/>
          </a:prstGeom>
          <a:noFill/>
        </p:spPr>
        <p:txBody>
          <a:bodyPr wrap="square" rtlCol="0">
            <a:spAutoFit/>
          </a:bodyPr>
          <a:lstStyle/>
          <a:p>
            <a:pPr algn="ctr"/>
            <a:r>
              <a:rPr lang="en-US" b="1" dirty="0"/>
              <a:t>Time-</a:t>
            </a:r>
          </a:p>
          <a:p>
            <a:pPr algn="ctr"/>
            <a:r>
              <a:rPr lang="en-US" b="1" dirty="0"/>
              <a:t>Consuming</a:t>
            </a:r>
          </a:p>
        </p:txBody>
      </p:sp>
      <p:sp>
        <p:nvSpPr>
          <p:cNvPr id="11" name="TextBox 10">
            <a:extLst>
              <a:ext uri="{FF2B5EF4-FFF2-40B4-BE49-F238E27FC236}">
                <a16:creationId xmlns:a16="http://schemas.microsoft.com/office/drawing/2014/main" id="{39A0722F-73AD-483B-B852-588AA2387661}"/>
              </a:ext>
            </a:extLst>
          </p:cNvPr>
          <p:cNvSpPr txBox="1"/>
          <p:nvPr/>
        </p:nvSpPr>
        <p:spPr>
          <a:xfrm>
            <a:off x="3533774" y="3876675"/>
            <a:ext cx="1485899" cy="1200329"/>
          </a:xfrm>
          <a:prstGeom prst="rect">
            <a:avLst/>
          </a:prstGeom>
          <a:noFill/>
        </p:spPr>
        <p:txBody>
          <a:bodyPr wrap="square" rtlCol="0">
            <a:spAutoFit/>
          </a:bodyPr>
          <a:lstStyle/>
          <a:p>
            <a:pPr algn="ctr"/>
            <a:r>
              <a:rPr lang="en-US" b="1" dirty="0"/>
              <a:t>Unequally </a:t>
            </a:r>
          </a:p>
          <a:p>
            <a:pPr algn="ctr"/>
            <a:r>
              <a:rPr lang="en-US" b="1" dirty="0"/>
              <a:t>Distributed: not available  everywhere</a:t>
            </a:r>
          </a:p>
        </p:txBody>
      </p:sp>
      <p:sp>
        <p:nvSpPr>
          <p:cNvPr id="12" name="TextBox 11">
            <a:extLst>
              <a:ext uri="{FF2B5EF4-FFF2-40B4-BE49-F238E27FC236}">
                <a16:creationId xmlns:a16="http://schemas.microsoft.com/office/drawing/2014/main" id="{310B07EB-9FD7-4F01-8FFD-E988B4522ECA}"/>
              </a:ext>
            </a:extLst>
          </p:cNvPr>
          <p:cNvSpPr txBox="1"/>
          <p:nvPr/>
        </p:nvSpPr>
        <p:spPr>
          <a:xfrm>
            <a:off x="7286625" y="3986272"/>
            <a:ext cx="1304925" cy="923330"/>
          </a:xfrm>
          <a:prstGeom prst="rect">
            <a:avLst/>
          </a:prstGeom>
          <a:noFill/>
        </p:spPr>
        <p:txBody>
          <a:bodyPr wrap="square" rtlCol="0">
            <a:spAutoFit/>
          </a:bodyPr>
          <a:lstStyle/>
          <a:p>
            <a:pPr algn="ctr"/>
            <a:r>
              <a:rPr lang="en-US" b="1" dirty="0"/>
              <a:t>To remote (out of the way)  to dig</a:t>
            </a:r>
          </a:p>
        </p:txBody>
      </p:sp>
      <p:sp>
        <p:nvSpPr>
          <p:cNvPr id="13" name="TextBox 12">
            <a:extLst>
              <a:ext uri="{FF2B5EF4-FFF2-40B4-BE49-F238E27FC236}">
                <a16:creationId xmlns:a16="http://schemas.microsoft.com/office/drawing/2014/main" id="{1AB58CAD-ABBB-439E-8F2C-46884EDE1AA2}"/>
              </a:ext>
            </a:extLst>
          </p:cNvPr>
          <p:cNvSpPr txBox="1"/>
          <p:nvPr/>
        </p:nvSpPr>
        <p:spPr>
          <a:xfrm>
            <a:off x="5362575" y="5077004"/>
            <a:ext cx="1676399" cy="1200329"/>
          </a:xfrm>
          <a:prstGeom prst="rect">
            <a:avLst/>
          </a:prstGeom>
          <a:noFill/>
        </p:spPr>
        <p:txBody>
          <a:bodyPr wrap="square" rtlCol="0">
            <a:spAutoFit/>
          </a:bodyPr>
          <a:lstStyle/>
          <a:p>
            <a:r>
              <a:rPr lang="en-US" b="1" dirty="0"/>
              <a:t>Can dry out, due to climate change and over use.</a:t>
            </a:r>
          </a:p>
        </p:txBody>
      </p:sp>
      <p:sp>
        <p:nvSpPr>
          <p:cNvPr id="15" name="TextBox 14">
            <a:extLst>
              <a:ext uri="{FF2B5EF4-FFF2-40B4-BE49-F238E27FC236}">
                <a16:creationId xmlns:a16="http://schemas.microsoft.com/office/drawing/2014/main" id="{1FB5690E-75D9-40EC-AD22-7F4EC53B65DE}"/>
              </a:ext>
            </a:extLst>
          </p:cNvPr>
          <p:cNvSpPr txBox="1"/>
          <p:nvPr/>
        </p:nvSpPr>
        <p:spPr>
          <a:xfrm>
            <a:off x="8042224" y="6102787"/>
            <a:ext cx="3295650" cy="369332"/>
          </a:xfrm>
          <a:prstGeom prst="rect">
            <a:avLst/>
          </a:prstGeom>
          <a:noFill/>
        </p:spPr>
        <p:txBody>
          <a:bodyPr wrap="square" rtlCol="0">
            <a:spAutoFit/>
          </a:bodyPr>
          <a:lstStyle/>
          <a:p>
            <a:r>
              <a:rPr lang="en-US" dirty="0"/>
              <a:t>Source: Charity Water</a:t>
            </a:r>
          </a:p>
        </p:txBody>
      </p:sp>
    </p:spTree>
    <p:extLst>
      <p:ext uri="{BB962C8B-B14F-4D97-AF65-F5344CB8AC3E}">
        <p14:creationId xmlns:p14="http://schemas.microsoft.com/office/powerpoint/2010/main" val="4024840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0" y="-47625"/>
            <a:ext cx="8839200" cy="6553200"/>
          </a:xfrm>
          <a:ln>
            <a:solidFill>
              <a:schemeClr val="tx1"/>
            </a:solidFill>
          </a:ln>
        </p:spPr>
      </p:pic>
      <p:sp>
        <p:nvSpPr>
          <p:cNvPr id="3" name="TextBox 2">
            <a:extLst>
              <a:ext uri="{FF2B5EF4-FFF2-40B4-BE49-F238E27FC236}">
                <a16:creationId xmlns:a16="http://schemas.microsoft.com/office/drawing/2014/main" id="{ABA8BCE1-B010-42A1-822F-1BF6CF533C1D}"/>
              </a:ext>
            </a:extLst>
          </p:cNvPr>
          <p:cNvSpPr txBox="1"/>
          <p:nvPr/>
        </p:nvSpPr>
        <p:spPr>
          <a:xfrm>
            <a:off x="5286377" y="2457451"/>
            <a:ext cx="1676399" cy="1200329"/>
          </a:xfrm>
          <a:prstGeom prst="rect">
            <a:avLst/>
          </a:prstGeom>
          <a:noFill/>
        </p:spPr>
        <p:txBody>
          <a:bodyPr wrap="square" rtlCol="0">
            <a:spAutoFit/>
          </a:bodyPr>
          <a:lstStyle/>
          <a:p>
            <a:pPr algn="ctr"/>
            <a:r>
              <a:rPr lang="en-US" sz="2400" b="1" dirty="0"/>
              <a:t>Water Treatment Plants</a:t>
            </a:r>
          </a:p>
        </p:txBody>
      </p:sp>
      <p:sp>
        <p:nvSpPr>
          <p:cNvPr id="6" name="TextBox 5">
            <a:extLst>
              <a:ext uri="{FF2B5EF4-FFF2-40B4-BE49-F238E27FC236}">
                <a16:creationId xmlns:a16="http://schemas.microsoft.com/office/drawing/2014/main" id="{907EFB89-14E3-4028-9D30-37FD70331FB4}"/>
              </a:ext>
            </a:extLst>
          </p:cNvPr>
          <p:cNvSpPr txBox="1"/>
          <p:nvPr/>
        </p:nvSpPr>
        <p:spPr>
          <a:xfrm>
            <a:off x="5019673" y="247650"/>
            <a:ext cx="2019301" cy="923330"/>
          </a:xfrm>
          <a:prstGeom prst="rect">
            <a:avLst/>
          </a:prstGeom>
          <a:noFill/>
        </p:spPr>
        <p:txBody>
          <a:bodyPr wrap="square" rtlCol="0">
            <a:spAutoFit/>
          </a:bodyPr>
          <a:lstStyle/>
          <a:p>
            <a:pPr algn="ctr"/>
            <a:r>
              <a:rPr lang="en-US" b="1" dirty="0"/>
              <a:t>Requires </a:t>
            </a:r>
          </a:p>
          <a:p>
            <a:pPr algn="ctr"/>
            <a:r>
              <a:rPr lang="en-US" b="1" dirty="0"/>
              <a:t>Scientist/Engineers (trained workers)</a:t>
            </a:r>
          </a:p>
        </p:txBody>
      </p:sp>
      <p:sp>
        <p:nvSpPr>
          <p:cNvPr id="7" name="TextBox 6">
            <a:extLst>
              <a:ext uri="{FF2B5EF4-FFF2-40B4-BE49-F238E27FC236}">
                <a16:creationId xmlns:a16="http://schemas.microsoft.com/office/drawing/2014/main" id="{73EF85A0-5356-4735-8526-4078DE56AC84}"/>
              </a:ext>
            </a:extLst>
          </p:cNvPr>
          <p:cNvSpPr txBox="1"/>
          <p:nvPr/>
        </p:nvSpPr>
        <p:spPr>
          <a:xfrm>
            <a:off x="7143747" y="1457325"/>
            <a:ext cx="1638303" cy="646331"/>
          </a:xfrm>
          <a:prstGeom prst="rect">
            <a:avLst/>
          </a:prstGeom>
          <a:noFill/>
        </p:spPr>
        <p:txBody>
          <a:bodyPr wrap="square" rtlCol="0">
            <a:spAutoFit/>
          </a:bodyPr>
          <a:lstStyle/>
          <a:p>
            <a:pPr algn="ctr"/>
            <a:r>
              <a:rPr lang="en-US" b="1" dirty="0"/>
              <a:t>Requires waste water</a:t>
            </a:r>
          </a:p>
        </p:txBody>
      </p:sp>
      <p:sp>
        <p:nvSpPr>
          <p:cNvPr id="8" name="TextBox 7">
            <a:extLst>
              <a:ext uri="{FF2B5EF4-FFF2-40B4-BE49-F238E27FC236}">
                <a16:creationId xmlns:a16="http://schemas.microsoft.com/office/drawing/2014/main" id="{0189F026-0991-460A-AC4A-561411A17AD5}"/>
              </a:ext>
            </a:extLst>
          </p:cNvPr>
          <p:cNvSpPr txBox="1"/>
          <p:nvPr/>
        </p:nvSpPr>
        <p:spPr>
          <a:xfrm>
            <a:off x="8439152" y="2133005"/>
            <a:ext cx="1676399" cy="2031325"/>
          </a:xfrm>
          <a:prstGeom prst="rect">
            <a:avLst/>
          </a:prstGeom>
          <a:noFill/>
        </p:spPr>
        <p:txBody>
          <a:bodyPr wrap="square" rtlCol="0">
            <a:spAutoFit/>
          </a:bodyPr>
          <a:lstStyle/>
          <a:p>
            <a:pPr algn="ctr"/>
            <a:r>
              <a:rPr lang="en-US" b="1" dirty="0"/>
              <a:t>Environmental Issues:</a:t>
            </a:r>
          </a:p>
          <a:p>
            <a:pPr algn="ctr"/>
            <a:r>
              <a:rPr lang="en-US" b="1" dirty="0"/>
              <a:t>  Chemically treated water is returned to fresh water sources</a:t>
            </a:r>
          </a:p>
        </p:txBody>
      </p:sp>
      <p:sp>
        <p:nvSpPr>
          <p:cNvPr id="9" name="TextBox 8">
            <a:extLst>
              <a:ext uri="{FF2B5EF4-FFF2-40B4-BE49-F238E27FC236}">
                <a16:creationId xmlns:a16="http://schemas.microsoft.com/office/drawing/2014/main" id="{D8734ADE-1C2D-4DD1-9C4F-AD25A505D4FE}"/>
              </a:ext>
            </a:extLst>
          </p:cNvPr>
          <p:cNvSpPr txBox="1"/>
          <p:nvPr/>
        </p:nvSpPr>
        <p:spPr>
          <a:xfrm>
            <a:off x="2009774" y="2352675"/>
            <a:ext cx="1790699" cy="1477328"/>
          </a:xfrm>
          <a:prstGeom prst="rect">
            <a:avLst/>
          </a:prstGeom>
          <a:noFill/>
        </p:spPr>
        <p:txBody>
          <a:bodyPr wrap="square" rtlCol="0">
            <a:spAutoFit/>
          </a:bodyPr>
          <a:lstStyle/>
          <a:p>
            <a:pPr algn="ctr"/>
            <a:r>
              <a:rPr lang="en-US" b="1" dirty="0"/>
              <a:t>Easier to </a:t>
            </a:r>
          </a:p>
          <a:p>
            <a:pPr algn="ctr"/>
            <a:r>
              <a:rPr lang="en-US" b="1" dirty="0"/>
              <a:t>access. Less requirements for where they can be built </a:t>
            </a:r>
          </a:p>
        </p:txBody>
      </p:sp>
      <p:sp>
        <p:nvSpPr>
          <p:cNvPr id="11" name="TextBox 10">
            <a:extLst>
              <a:ext uri="{FF2B5EF4-FFF2-40B4-BE49-F238E27FC236}">
                <a16:creationId xmlns:a16="http://schemas.microsoft.com/office/drawing/2014/main" id="{39A0722F-73AD-483B-B852-588AA2387661}"/>
              </a:ext>
            </a:extLst>
          </p:cNvPr>
          <p:cNvSpPr txBox="1"/>
          <p:nvPr/>
        </p:nvSpPr>
        <p:spPr>
          <a:xfrm>
            <a:off x="3533774" y="3876675"/>
            <a:ext cx="1485899" cy="1200329"/>
          </a:xfrm>
          <a:prstGeom prst="rect">
            <a:avLst/>
          </a:prstGeom>
          <a:noFill/>
        </p:spPr>
        <p:txBody>
          <a:bodyPr wrap="square" rtlCol="0">
            <a:spAutoFit/>
          </a:bodyPr>
          <a:lstStyle/>
          <a:p>
            <a:pPr algn="ctr"/>
            <a:r>
              <a:rPr lang="en-US" b="1" dirty="0"/>
              <a:t>Unequally </a:t>
            </a:r>
          </a:p>
          <a:p>
            <a:pPr algn="ctr"/>
            <a:r>
              <a:rPr lang="en-US" b="1" dirty="0"/>
              <a:t>Distributed: not available  everywhere</a:t>
            </a:r>
          </a:p>
        </p:txBody>
      </p:sp>
      <p:sp>
        <p:nvSpPr>
          <p:cNvPr id="12" name="TextBox 11">
            <a:extLst>
              <a:ext uri="{FF2B5EF4-FFF2-40B4-BE49-F238E27FC236}">
                <a16:creationId xmlns:a16="http://schemas.microsoft.com/office/drawing/2014/main" id="{310B07EB-9FD7-4F01-8FFD-E988B4522ECA}"/>
              </a:ext>
            </a:extLst>
          </p:cNvPr>
          <p:cNvSpPr txBox="1"/>
          <p:nvPr/>
        </p:nvSpPr>
        <p:spPr>
          <a:xfrm>
            <a:off x="7038975" y="3986272"/>
            <a:ext cx="1552576" cy="646331"/>
          </a:xfrm>
          <a:prstGeom prst="rect">
            <a:avLst/>
          </a:prstGeom>
          <a:noFill/>
        </p:spPr>
        <p:txBody>
          <a:bodyPr wrap="square" rtlCol="0">
            <a:spAutoFit/>
          </a:bodyPr>
          <a:lstStyle/>
          <a:p>
            <a:pPr algn="ctr"/>
            <a:r>
              <a:rPr lang="en-US" b="1" dirty="0"/>
              <a:t>Not widely </a:t>
            </a:r>
          </a:p>
          <a:p>
            <a:pPr algn="ctr"/>
            <a:r>
              <a:rPr lang="en-US" b="1" dirty="0"/>
              <a:t>available</a:t>
            </a:r>
          </a:p>
        </p:txBody>
      </p:sp>
      <p:sp>
        <p:nvSpPr>
          <p:cNvPr id="13" name="TextBox 12">
            <a:extLst>
              <a:ext uri="{FF2B5EF4-FFF2-40B4-BE49-F238E27FC236}">
                <a16:creationId xmlns:a16="http://schemas.microsoft.com/office/drawing/2014/main" id="{1AB58CAD-ABBB-439E-8F2C-46884EDE1AA2}"/>
              </a:ext>
            </a:extLst>
          </p:cNvPr>
          <p:cNvSpPr txBox="1"/>
          <p:nvPr/>
        </p:nvSpPr>
        <p:spPr>
          <a:xfrm>
            <a:off x="5362575" y="5077004"/>
            <a:ext cx="1485899" cy="1477328"/>
          </a:xfrm>
          <a:prstGeom prst="rect">
            <a:avLst/>
          </a:prstGeom>
          <a:noFill/>
        </p:spPr>
        <p:txBody>
          <a:bodyPr wrap="square" rtlCol="0">
            <a:spAutoFit/>
          </a:bodyPr>
          <a:lstStyle/>
          <a:p>
            <a:r>
              <a:rPr lang="en-US" b="1" dirty="0"/>
              <a:t>Requires Advanced Technology (Chemicals/ Machinery</a:t>
            </a:r>
          </a:p>
        </p:txBody>
      </p:sp>
      <p:sp>
        <p:nvSpPr>
          <p:cNvPr id="15" name="TextBox 14">
            <a:extLst>
              <a:ext uri="{FF2B5EF4-FFF2-40B4-BE49-F238E27FC236}">
                <a16:creationId xmlns:a16="http://schemas.microsoft.com/office/drawing/2014/main" id="{1FB5690E-75D9-40EC-AD22-7F4EC53B65DE}"/>
              </a:ext>
            </a:extLst>
          </p:cNvPr>
          <p:cNvSpPr txBox="1"/>
          <p:nvPr/>
        </p:nvSpPr>
        <p:spPr>
          <a:xfrm>
            <a:off x="6962776" y="6103740"/>
            <a:ext cx="3850106" cy="369332"/>
          </a:xfrm>
          <a:prstGeom prst="rect">
            <a:avLst/>
          </a:prstGeom>
          <a:noFill/>
        </p:spPr>
        <p:txBody>
          <a:bodyPr wrap="square" rtlCol="0">
            <a:spAutoFit/>
          </a:bodyPr>
          <a:lstStyle/>
          <a:p>
            <a:r>
              <a:rPr lang="en-US" dirty="0"/>
              <a:t>Source: National Science Foundation</a:t>
            </a:r>
          </a:p>
        </p:txBody>
      </p:sp>
    </p:spTree>
    <p:extLst>
      <p:ext uri="{BB962C8B-B14F-4D97-AF65-F5344CB8AC3E}">
        <p14:creationId xmlns:p14="http://schemas.microsoft.com/office/powerpoint/2010/main" val="1811782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A774238-F888-44FB-B11C-FA52FE525B5F}"/>
              </a:ext>
            </a:extLst>
          </p:cNvPr>
          <p:cNvPicPr>
            <a:picLocks noChangeAspect="1"/>
          </p:cNvPicPr>
          <p:nvPr/>
        </p:nvPicPr>
        <p:blipFill>
          <a:blip r:embed="rId2"/>
          <a:stretch>
            <a:fillRect/>
          </a:stretch>
        </p:blipFill>
        <p:spPr>
          <a:xfrm>
            <a:off x="482600" y="133350"/>
            <a:ext cx="11226799" cy="6410960"/>
          </a:xfrm>
          <a:prstGeom prst="rect">
            <a:avLst/>
          </a:prstGeom>
        </p:spPr>
      </p:pic>
      <p:sp>
        <p:nvSpPr>
          <p:cNvPr id="6" name="TextBox 5">
            <a:extLst>
              <a:ext uri="{FF2B5EF4-FFF2-40B4-BE49-F238E27FC236}">
                <a16:creationId xmlns:a16="http://schemas.microsoft.com/office/drawing/2014/main" id="{B91E7174-FCD0-412D-8683-096A8260EC09}"/>
              </a:ext>
            </a:extLst>
          </p:cNvPr>
          <p:cNvSpPr txBox="1"/>
          <p:nvPr/>
        </p:nvSpPr>
        <p:spPr>
          <a:xfrm>
            <a:off x="2519680" y="1583055"/>
            <a:ext cx="680720" cy="369332"/>
          </a:xfrm>
          <a:prstGeom prst="rect">
            <a:avLst/>
          </a:prstGeom>
          <a:noFill/>
        </p:spPr>
        <p:txBody>
          <a:bodyPr wrap="square" rtlCol="0">
            <a:spAutoFit/>
          </a:bodyPr>
          <a:lstStyle/>
          <a:p>
            <a:pPr algn="ctr"/>
            <a:r>
              <a:rPr lang="en-US" b="1" dirty="0">
                <a:solidFill>
                  <a:srgbClr val="FF0000"/>
                </a:solidFill>
              </a:rPr>
              <a:t>G</a:t>
            </a:r>
          </a:p>
        </p:txBody>
      </p:sp>
      <p:sp>
        <p:nvSpPr>
          <p:cNvPr id="7" name="TextBox 6">
            <a:extLst>
              <a:ext uri="{FF2B5EF4-FFF2-40B4-BE49-F238E27FC236}">
                <a16:creationId xmlns:a16="http://schemas.microsoft.com/office/drawing/2014/main" id="{45A2D22A-4438-4E7F-A2FE-7B95E730E71A}"/>
              </a:ext>
            </a:extLst>
          </p:cNvPr>
          <p:cNvSpPr txBox="1"/>
          <p:nvPr/>
        </p:nvSpPr>
        <p:spPr>
          <a:xfrm>
            <a:off x="5410200" y="1554480"/>
            <a:ext cx="1019175" cy="369332"/>
          </a:xfrm>
          <a:prstGeom prst="rect">
            <a:avLst/>
          </a:prstGeom>
          <a:noFill/>
        </p:spPr>
        <p:txBody>
          <a:bodyPr wrap="square" rtlCol="0">
            <a:spAutoFit/>
          </a:bodyPr>
          <a:lstStyle/>
          <a:p>
            <a:pPr algn="ctr"/>
            <a:r>
              <a:rPr lang="en-US" b="1" dirty="0">
                <a:solidFill>
                  <a:srgbClr val="FF0000"/>
                </a:solidFill>
              </a:rPr>
              <a:t>WT</a:t>
            </a:r>
          </a:p>
        </p:txBody>
      </p:sp>
      <p:sp>
        <p:nvSpPr>
          <p:cNvPr id="8" name="TextBox 7">
            <a:extLst>
              <a:ext uri="{FF2B5EF4-FFF2-40B4-BE49-F238E27FC236}">
                <a16:creationId xmlns:a16="http://schemas.microsoft.com/office/drawing/2014/main" id="{F5EEAC63-E5E3-4BBE-AB37-D4D0202D933A}"/>
              </a:ext>
            </a:extLst>
          </p:cNvPr>
          <p:cNvSpPr txBox="1"/>
          <p:nvPr/>
        </p:nvSpPr>
        <p:spPr>
          <a:xfrm>
            <a:off x="9372600" y="1554480"/>
            <a:ext cx="781050" cy="369332"/>
          </a:xfrm>
          <a:prstGeom prst="rect">
            <a:avLst/>
          </a:prstGeom>
          <a:noFill/>
        </p:spPr>
        <p:txBody>
          <a:bodyPr wrap="square" rtlCol="0">
            <a:spAutoFit/>
          </a:bodyPr>
          <a:lstStyle/>
          <a:p>
            <a:pPr algn="ctr"/>
            <a:r>
              <a:rPr lang="en-US" b="1" dirty="0">
                <a:solidFill>
                  <a:srgbClr val="FF0000"/>
                </a:solidFill>
              </a:rPr>
              <a:t>D</a:t>
            </a:r>
          </a:p>
        </p:txBody>
      </p:sp>
      <p:sp>
        <p:nvSpPr>
          <p:cNvPr id="9" name="TextBox 8">
            <a:extLst>
              <a:ext uri="{FF2B5EF4-FFF2-40B4-BE49-F238E27FC236}">
                <a16:creationId xmlns:a16="http://schemas.microsoft.com/office/drawing/2014/main" id="{6777C11F-8F2B-4546-A0EC-3EE5BEAF38F1}"/>
              </a:ext>
            </a:extLst>
          </p:cNvPr>
          <p:cNvSpPr txBox="1"/>
          <p:nvPr/>
        </p:nvSpPr>
        <p:spPr>
          <a:xfrm>
            <a:off x="1952625" y="3514725"/>
            <a:ext cx="567055" cy="369332"/>
          </a:xfrm>
          <a:prstGeom prst="rect">
            <a:avLst/>
          </a:prstGeom>
          <a:noFill/>
        </p:spPr>
        <p:txBody>
          <a:bodyPr wrap="square" rtlCol="0">
            <a:spAutoFit/>
          </a:bodyPr>
          <a:lstStyle/>
          <a:p>
            <a:pPr algn="ctr"/>
            <a:r>
              <a:rPr lang="en-US" b="1" dirty="0">
                <a:solidFill>
                  <a:srgbClr val="FF0000"/>
                </a:solidFill>
              </a:rPr>
              <a:t>G</a:t>
            </a:r>
          </a:p>
        </p:txBody>
      </p:sp>
      <p:sp>
        <p:nvSpPr>
          <p:cNvPr id="12" name="TextBox 11">
            <a:extLst>
              <a:ext uri="{FF2B5EF4-FFF2-40B4-BE49-F238E27FC236}">
                <a16:creationId xmlns:a16="http://schemas.microsoft.com/office/drawing/2014/main" id="{7EBFA210-A3D2-4F19-8E1C-7F46970F47A7}"/>
              </a:ext>
            </a:extLst>
          </p:cNvPr>
          <p:cNvSpPr txBox="1"/>
          <p:nvPr/>
        </p:nvSpPr>
        <p:spPr>
          <a:xfrm>
            <a:off x="2519680" y="3514725"/>
            <a:ext cx="567055" cy="369332"/>
          </a:xfrm>
          <a:prstGeom prst="rect">
            <a:avLst/>
          </a:prstGeom>
          <a:noFill/>
        </p:spPr>
        <p:txBody>
          <a:bodyPr wrap="square" rtlCol="0">
            <a:spAutoFit/>
          </a:bodyPr>
          <a:lstStyle/>
          <a:p>
            <a:pPr algn="ctr"/>
            <a:r>
              <a:rPr lang="en-US" b="1" dirty="0">
                <a:solidFill>
                  <a:srgbClr val="FF0000"/>
                </a:solidFill>
              </a:rPr>
              <a:t>WT</a:t>
            </a:r>
          </a:p>
        </p:txBody>
      </p:sp>
      <p:sp>
        <p:nvSpPr>
          <p:cNvPr id="14" name="TextBox 13">
            <a:extLst>
              <a:ext uri="{FF2B5EF4-FFF2-40B4-BE49-F238E27FC236}">
                <a16:creationId xmlns:a16="http://schemas.microsoft.com/office/drawing/2014/main" id="{E7C3438B-9414-4445-9B84-DC89038C23DB}"/>
              </a:ext>
            </a:extLst>
          </p:cNvPr>
          <p:cNvSpPr txBox="1"/>
          <p:nvPr/>
        </p:nvSpPr>
        <p:spPr>
          <a:xfrm>
            <a:off x="7629525" y="3514725"/>
            <a:ext cx="567055" cy="369332"/>
          </a:xfrm>
          <a:prstGeom prst="rect">
            <a:avLst/>
          </a:prstGeom>
          <a:noFill/>
        </p:spPr>
        <p:txBody>
          <a:bodyPr wrap="square" rtlCol="0">
            <a:spAutoFit/>
          </a:bodyPr>
          <a:lstStyle/>
          <a:p>
            <a:r>
              <a:rPr lang="en-US" b="1" dirty="0">
                <a:solidFill>
                  <a:srgbClr val="FF0000"/>
                </a:solidFill>
              </a:rPr>
              <a:t>WT</a:t>
            </a:r>
          </a:p>
        </p:txBody>
      </p:sp>
      <p:sp>
        <p:nvSpPr>
          <p:cNvPr id="16" name="TextBox 15">
            <a:extLst>
              <a:ext uri="{FF2B5EF4-FFF2-40B4-BE49-F238E27FC236}">
                <a16:creationId xmlns:a16="http://schemas.microsoft.com/office/drawing/2014/main" id="{EACF6922-930B-43DC-9F02-5284973277E2}"/>
              </a:ext>
            </a:extLst>
          </p:cNvPr>
          <p:cNvSpPr txBox="1"/>
          <p:nvPr/>
        </p:nvSpPr>
        <p:spPr>
          <a:xfrm>
            <a:off x="9029700" y="3514725"/>
            <a:ext cx="567055" cy="369332"/>
          </a:xfrm>
          <a:prstGeom prst="rect">
            <a:avLst/>
          </a:prstGeom>
          <a:noFill/>
        </p:spPr>
        <p:txBody>
          <a:bodyPr wrap="square" rtlCol="0">
            <a:spAutoFit/>
          </a:bodyPr>
          <a:lstStyle/>
          <a:p>
            <a:pPr algn="ctr"/>
            <a:r>
              <a:rPr lang="en-US" b="1" dirty="0">
                <a:solidFill>
                  <a:srgbClr val="FF0000"/>
                </a:solidFill>
              </a:rPr>
              <a:t>D</a:t>
            </a:r>
          </a:p>
        </p:txBody>
      </p:sp>
      <p:sp>
        <p:nvSpPr>
          <p:cNvPr id="19" name="TextBox 18">
            <a:extLst>
              <a:ext uri="{FF2B5EF4-FFF2-40B4-BE49-F238E27FC236}">
                <a16:creationId xmlns:a16="http://schemas.microsoft.com/office/drawing/2014/main" id="{EA80F19B-77C5-47D8-902C-BC119C6F34AA}"/>
              </a:ext>
            </a:extLst>
          </p:cNvPr>
          <p:cNvSpPr txBox="1"/>
          <p:nvPr/>
        </p:nvSpPr>
        <p:spPr>
          <a:xfrm>
            <a:off x="8524875" y="5225931"/>
            <a:ext cx="2857500" cy="369332"/>
          </a:xfrm>
          <a:prstGeom prst="rect">
            <a:avLst/>
          </a:prstGeom>
          <a:noFill/>
        </p:spPr>
        <p:txBody>
          <a:bodyPr wrap="square" rtlCol="0">
            <a:spAutoFit/>
          </a:bodyPr>
          <a:lstStyle/>
          <a:p>
            <a:r>
              <a:rPr lang="en-US" dirty="0">
                <a:solidFill>
                  <a:srgbClr val="FF0000"/>
                </a:solidFill>
              </a:rPr>
              <a:t>See next slide</a:t>
            </a:r>
          </a:p>
        </p:txBody>
      </p:sp>
    </p:spTree>
    <p:extLst>
      <p:ext uri="{BB962C8B-B14F-4D97-AF65-F5344CB8AC3E}">
        <p14:creationId xmlns:p14="http://schemas.microsoft.com/office/powerpoint/2010/main" val="3633602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423422A-4012-474C-8F12-A2FB4EBB1020}"/>
              </a:ext>
            </a:extLst>
          </p:cNvPr>
          <p:cNvSpPr>
            <a:spLocks noGrp="1"/>
          </p:cNvSpPr>
          <p:nvPr>
            <p:ph idx="1"/>
          </p:nvPr>
        </p:nvSpPr>
        <p:spPr>
          <a:xfrm>
            <a:off x="838200" y="381000"/>
            <a:ext cx="10515600" cy="5795963"/>
          </a:xfrm>
        </p:spPr>
        <p:txBody>
          <a:bodyPr>
            <a:normAutofit/>
          </a:bodyPr>
          <a:lstStyle/>
          <a:p>
            <a:pPr marL="0" indent="0">
              <a:buNone/>
            </a:pPr>
            <a:r>
              <a:rPr lang="en-US" sz="3600" dirty="0"/>
              <a:t>Would </a:t>
            </a:r>
            <a:r>
              <a:rPr lang="en-US" sz="3600" i="1" dirty="0"/>
              <a:t>all </a:t>
            </a:r>
            <a:r>
              <a:rPr lang="en-US" sz="3600" dirty="0"/>
              <a:t>communities be able to afford and use these methods? Explain:</a:t>
            </a:r>
          </a:p>
          <a:p>
            <a:pPr marL="0" indent="0">
              <a:buNone/>
            </a:pPr>
            <a:r>
              <a:rPr lang="en-US" sz="4400" dirty="0"/>
              <a:t>No. Ground water is time-consuming, not available everywhere, and can be hard to extract (to take out of) from the ground.  Water treatment requires technology, skilled workers, and funding (money).  Desalination has to have salt water and very large amounts of money.</a:t>
            </a:r>
          </a:p>
        </p:txBody>
      </p:sp>
    </p:spTree>
    <p:extLst>
      <p:ext uri="{BB962C8B-B14F-4D97-AF65-F5344CB8AC3E}">
        <p14:creationId xmlns:p14="http://schemas.microsoft.com/office/powerpoint/2010/main" val="38348060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266</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Calibri Light</vt:lpstr>
      <vt:lpstr>Office Theme</vt:lpstr>
      <vt:lpstr>1_Office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Patrice Mcbean</dc:creator>
  <cp:lastModifiedBy>Patrice Mcbean</cp:lastModifiedBy>
  <cp:revision>4</cp:revision>
  <dcterms:created xsi:type="dcterms:W3CDTF">2019-09-19T17:04:07Z</dcterms:created>
  <dcterms:modified xsi:type="dcterms:W3CDTF">2020-11-09T15:19:17Z</dcterms:modified>
</cp:coreProperties>
</file>