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82767" y="3136901"/>
            <a:ext cx="1214967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784" y="3055939"/>
            <a:ext cx="9262533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1784" y="4559301"/>
            <a:ext cx="9008533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9667" y="3140075"/>
            <a:ext cx="9012767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251" y="4625975"/>
            <a:ext cx="1016000" cy="457200"/>
          </a:xfrm>
        </p:spPr>
        <p:txBody>
          <a:bodyPr/>
          <a:lstStyle>
            <a:lvl1pPr algn="ctr">
              <a:defRPr sz="2800" smtClean="0">
                <a:solidFill>
                  <a:srgbClr val="47534C"/>
                </a:solidFill>
              </a:defRPr>
            </a:lvl1pPr>
          </a:lstStyle>
          <a:p>
            <a:pPr>
              <a:defRPr/>
            </a:pPr>
            <a:fld id="{BE0CAF57-5F01-47CC-8F91-32CA7F5C3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471272"/>
      </p:ext>
    </p:extLst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CBF54-A460-497F-A6DF-6E7B6929E4D4}" type="slidenum">
              <a:rPr lang="en-US" alt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88449"/>
      </p:ext>
    </p:extLst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8234" y="228600"/>
            <a:ext cx="2480733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73118" y="350839"/>
            <a:ext cx="2230967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77D599-B2FB-44C2-B978-D87D63135A36}" type="slidenum">
              <a:rPr lang="en-US" alt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42531"/>
      </p:ext>
    </p:extLst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FCF3F-3225-4D0E-B73B-CA94B11E8307}" type="slidenum">
              <a:rPr lang="en-US" alt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11463"/>
      </p:ext>
    </p:extLst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767" y="3048001"/>
            <a:ext cx="10710333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1700" y="4541839"/>
            <a:ext cx="10422467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1700" y="3124200"/>
            <a:ext cx="10422467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FA0982-9CE4-48EB-A8F3-A30F65CFC1D5}" type="slidenum">
              <a:rPr lang="en-US" alt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54037"/>
      </p:ext>
    </p:extLst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CE87-159D-4ACC-98E0-E0B29A44AA3B}" type="slidenum">
              <a:rPr lang="en-US" alt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57163"/>
      </p:ext>
    </p:extLst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31195-4D11-47AD-B3B4-6FDB33E51C17}" type="slidenum">
              <a:rPr lang="en-US" alt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42588"/>
      </p:ext>
    </p:extLst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B1D34-0D23-4125-A966-6253B28DD007}" type="slidenum">
              <a:rPr lang="en-US" alt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18443"/>
      </p:ext>
    </p:extLst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D29016-3DEA-4D5C-B378-8B551B5B10F2}" type="slidenum">
              <a:rPr lang="en-US" alt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14566"/>
      </p:ext>
    </p:extLst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1700" y="1643064"/>
            <a:ext cx="3312584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94165F-5BA1-423E-BC33-35E08981A9BC}" type="slidenum">
              <a:rPr lang="en-US" alt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80973"/>
      </p:ext>
    </p:extLst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0" y="5029201"/>
            <a:ext cx="1013460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5638800"/>
            <a:ext cx="9770533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452" y="5075238"/>
            <a:ext cx="10596033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72183B-B937-4412-94EF-870E0A7739B2}" type="slidenum">
              <a:rPr lang="en-US" alt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49503"/>
      </p:ext>
    </p:extLst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752601"/>
            <a:ext cx="109728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B3C408-D78F-4C76-AE72-164AF8BFAB1B}" type="slidenum">
              <a:rPr lang="en-US" altLang="en-US">
                <a:solidFill>
                  <a:srgbClr val="564B3C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564B3C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417" y="373063"/>
            <a:ext cx="11173883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7267" y="407988"/>
            <a:ext cx="11015133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2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 dir="in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Suez Crisis - 1956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503994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Egypt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takes over the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Suez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Canal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to raise money for a dam on the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Nile River</a:t>
            </a:r>
            <a:r>
              <a:rPr lang="en-US" dirty="0" smtClean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Israel invades Egypt with British and French support.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Egypt sinks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40 ships </a:t>
            </a:r>
            <a:r>
              <a:rPr lang="en-US" dirty="0" smtClean="0"/>
              <a:t>in Suez Canal.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United Nations </a:t>
            </a:r>
            <a:r>
              <a:rPr lang="en-US" dirty="0" smtClean="0"/>
              <a:t>resolves conflict.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50399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719071"/>
            <a:ext cx="5384800" cy="495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903130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Six Day War - 1967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97500" y="1719263"/>
            <a:ext cx="3126450" cy="5030787"/>
          </a:xfrm>
          <a:prstGeom prst="rect">
            <a:avLst/>
          </a:prstGeom>
        </p:spPr>
      </p:pic>
      <p:sp>
        <p:nvSpPr>
          <p:cNvPr id="5120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0"/>
            <a:ext cx="5384800" cy="503097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Arab nations move troops to the border of Israel.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Israel strikes quickly with U.S. weapons.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Israel captures…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Sinai from Egypt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West Bank from Jordan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Golan Heights from Syria</a:t>
            </a:r>
          </a:p>
        </p:txBody>
      </p:sp>
    </p:spTree>
    <p:extLst>
      <p:ext uri="{BB962C8B-B14F-4D97-AF65-F5344CB8AC3E}">
        <p14:creationId xmlns:p14="http://schemas.microsoft.com/office/powerpoint/2010/main" val="38372031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Arab Israeli War 1973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5068228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Cause</a:t>
            </a:r>
            <a:r>
              <a:rPr lang="en-US" dirty="0" smtClean="0"/>
              <a:t>: Revenge for loss of land in 1967.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Arab nations mass forces on borders of Israel.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Israel defeats all attacks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</a:rPr>
              <a:t>Result</a:t>
            </a:r>
            <a:r>
              <a:rPr lang="en-US" dirty="0" smtClean="0"/>
              <a:t>: Arabs (</a:t>
            </a:r>
            <a:r>
              <a:rPr lang="en-US" dirty="0" smtClean="0">
                <a:solidFill>
                  <a:srgbClr val="FF0000"/>
                </a:solidFill>
              </a:rPr>
              <a:t>OPEC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FF0000"/>
                </a:solidFill>
              </a:rPr>
              <a:t>embargo oil</a:t>
            </a:r>
            <a:r>
              <a:rPr lang="en-US" dirty="0" smtClean="0"/>
              <a:t> to U.S and </a:t>
            </a:r>
            <a:r>
              <a:rPr lang="en-US" dirty="0" smtClean="0"/>
              <a:t>Europe</a:t>
            </a:r>
            <a:r>
              <a:rPr lang="en-US" dirty="0" smtClean="0"/>
              <a:t>; countries that support Israel.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506822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890985"/>
            <a:ext cx="538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66444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Camp David Accords 1978 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0"/>
            <a:ext cx="5384800" cy="5030521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President Carter brings leaders of Israel and Egypt to Washington D.C. where peace accord is signed.</a:t>
            </a:r>
          </a:p>
          <a:p>
            <a:pPr eaLnBrk="1" hangingPunct="1"/>
            <a:endParaRPr lang="en-US" altLang="en-US" sz="1600" dirty="0"/>
          </a:p>
          <a:p>
            <a:pPr eaLnBrk="1" hangingPunct="1"/>
            <a:r>
              <a:rPr lang="en-US" altLang="en-US" dirty="0" smtClean="0"/>
              <a:t>President Sadat is assassinated soon after in Egypt.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719070"/>
            <a:ext cx="5384800" cy="503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760980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Iran Hostage Crisis  1979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5049374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Cause</a:t>
            </a:r>
            <a:r>
              <a:rPr lang="en-US" dirty="0" smtClean="0"/>
              <a:t> – Shah of Iran is helped by U.S. which is an ally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</a:rPr>
              <a:t>E</a:t>
            </a:r>
            <a:r>
              <a:rPr lang="en-US" b="1" dirty="0" smtClean="0">
                <a:solidFill>
                  <a:srgbClr val="0070C0"/>
                </a:solidFill>
              </a:rPr>
              <a:t>ffect</a:t>
            </a:r>
            <a:r>
              <a:rPr lang="en-US" dirty="0" smtClean="0"/>
              <a:t> – Iran militants seize U.S. Embassy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Released after U.S. election of Ronald Reagan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504937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719071"/>
            <a:ext cx="5384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308809"/>
            <a:ext cx="5384800" cy="345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04950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IraN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IraQ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War 1980 to 1988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989134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Cause</a:t>
            </a:r>
            <a:r>
              <a:rPr lang="en-US" dirty="0" smtClean="0"/>
              <a:t> -Iraq </a:t>
            </a:r>
            <a:r>
              <a:rPr lang="en-US" dirty="0" smtClean="0"/>
              <a:t>desires to be #1 power in Persian </a:t>
            </a:r>
            <a:r>
              <a:rPr lang="en-US" dirty="0" smtClean="0"/>
              <a:t>Gulf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Iraq attacks </a:t>
            </a:r>
            <a:r>
              <a:rPr lang="en-US" dirty="0" smtClean="0"/>
              <a:t>Iran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Religious differences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</a:rPr>
              <a:t>Result</a:t>
            </a:r>
            <a:r>
              <a:rPr lang="en-US" dirty="0" smtClean="0"/>
              <a:t> -</a:t>
            </a:r>
            <a:r>
              <a:rPr lang="en-US" dirty="0" smtClean="0"/>
              <a:t>World </a:t>
            </a:r>
            <a:r>
              <a:rPr lang="en-US" dirty="0" smtClean="0"/>
              <a:t>War I tactics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500,000 dead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No change in borders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98913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651509"/>
            <a:ext cx="5384800" cy="505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817855"/>
            <a:ext cx="2663596" cy="289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82467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Persian Gulf War - 1990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sz="half" idx="1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Cause</a:t>
            </a:r>
            <a:r>
              <a:rPr lang="en-US" altLang="en-US" dirty="0" smtClean="0"/>
              <a:t> – Iraq invades Kuwait</a:t>
            </a:r>
          </a:p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Saddam Hussein </a:t>
            </a:r>
            <a:r>
              <a:rPr lang="en-US" altLang="en-US" dirty="0" smtClean="0"/>
              <a:t>– dictator in Iraq </a:t>
            </a:r>
          </a:p>
          <a:p>
            <a:pPr eaLnBrk="1" hangingPunct="1"/>
            <a:r>
              <a:rPr lang="en-US" altLang="en-US" dirty="0" smtClean="0"/>
              <a:t>Coalition invades but does not remove Hussein from office.</a:t>
            </a:r>
          </a:p>
          <a:p>
            <a:pPr eaLnBrk="1" hangingPunct="1"/>
            <a:r>
              <a:rPr lang="en-US" altLang="en-US" dirty="0" smtClean="0"/>
              <a:t>Oil fields set on fire.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25334" y="1719263"/>
            <a:ext cx="3729332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328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Iraq 2003 - 2011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5039948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President Bush (43)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Weapons of mass destruction?</a:t>
            </a:r>
          </a:p>
          <a:p>
            <a:pPr lvl="1" eaLnBrk="1" hangingPunct="1"/>
            <a:r>
              <a:rPr lang="en-US" altLang="en-US" dirty="0" smtClean="0"/>
              <a:t>Terrorism</a:t>
            </a:r>
          </a:p>
          <a:p>
            <a:pPr lvl="1" eaLnBrk="1" hangingPunct="1"/>
            <a:r>
              <a:rPr lang="en-US" altLang="en-US" dirty="0" smtClean="0"/>
              <a:t>Saddam Hussein -  harsh dictator is captured</a:t>
            </a:r>
          </a:p>
          <a:p>
            <a:pPr lvl="1" eaLnBrk="1" hangingPunct="1"/>
            <a:r>
              <a:rPr lang="en-US" altLang="en-US" dirty="0" smtClean="0">
                <a:solidFill>
                  <a:srgbClr val="FF0000"/>
                </a:solidFill>
              </a:rPr>
              <a:t>4,476</a:t>
            </a:r>
            <a:r>
              <a:rPr lang="en-US" altLang="en-US" dirty="0" smtClean="0"/>
              <a:t> American soldiers lost lives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6656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5039948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50,000 U.S. soldiers remain to train Iraq security people</a:t>
            </a:r>
          </a:p>
        </p:txBody>
      </p:sp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321514"/>
            <a:ext cx="4038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71" y="4740739"/>
            <a:ext cx="4114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93308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981200" y="419100"/>
            <a:ext cx="3886200" cy="1028700"/>
          </a:xfrm>
          <a:solidFill>
            <a:srgbClr val="FFC00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Afghanistan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sz="half" idx="1"/>
          </p:nvPr>
        </p:nvSpPr>
        <p:spPr>
          <a:xfrm>
            <a:off x="1949450" y="1719264"/>
            <a:ext cx="4038600" cy="4833937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U.S. and Europeans are at war with terrorism, not the Afghan people.</a:t>
            </a:r>
          </a:p>
          <a:p>
            <a:pPr eaLnBrk="1" hangingPunct="1"/>
            <a:r>
              <a:rPr lang="en-US" altLang="en-US" smtClean="0"/>
              <a:t>Operation Enduring Freedom</a:t>
            </a:r>
          </a:p>
          <a:p>
            <a:pPr eaLnBrk="1" hangingPunct="1"/>
            <a:r>
              <a:rPr lang="en-US" altLang="en-US" smtClean="0"/>
              <a:t>1787 Americans lost</a:t>
            </a:r>
          </a:p>
          <a:p>
            <a:pPr eaLnBrk="1" hangingPunct="1"/>
            <a:r>
              <a:rPr lang="en-US" altLang="en-US" smtClean="0"/>
              <a:t>Found and killed Bin Laden</a:t>
            </a:r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90600"/>
            <a:ext cx="4038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1"/>
            <a:ext cx="41910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58396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320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Book Antiqua</vt:lpstr>
      <vt:lpstr>Century Gothic</vt:lpstr>
      <vt:lpstr>Apothecary</vt:lpstr>
      <vt:lpstr>Suez Crisis - 1956</vt:lpstr>
      <vt:lpstr>Six Day War - 1967</vt:lpstr>
      <vt:lpstr>Arab Israeli War 1973</vt:lpstr>
      <vt:lpstr>Camp David Accords 1978 </vt:lpstr>
      <vt:lpstr>Iran Hostage Crisis  1979</vt:lpstr>
      <vt:lpstr>IraN–IraQ War 1980 to 1988</vt:lpstr>
      <vt:lpstr>Persian Gulf War - 1990</vt:lpstr>
      <vt:lpstr>Iraq 2003 - 2011</vt:lpstr>
      <vt:lpstr>Afghanistan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Suez Crisis - 1956</dc:title>
  <dc:creator>Carmela Martinez</dc:creator>
  <cp:lastModifiedBy>Patrice Mcbean</cp:lastModifiedBy>
  <cp:revision>4</cp:revision>
  <dcterms:created xsi:type="dcterms:W3CDTF">2015-09-29T21:34:29Z</dcterms:created>
  <dcterms:modified xsi:type="dcterms:W3CDTF">2017-09-29T21:11:27Z</dcterms:modified>
</cp:coreProperties>
</file>