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0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4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8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7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0837-2524-423B-84EB-3BF96EF368A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9E00-EA19-41A8-A27E-1EFAAF6B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4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ial Black" panose="020B0A04020102020204" pitchFamily="34" charset="0"/>
              </a:rPr>
              <a:t>Armistice</a:t>
            </a:r>
            <a:endParaRPr lang="en-US" sz="8000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An agreement to stop fighting for a certain time; a truce.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5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ial Black" panose="020B0A04020102020204" pitchFamily="34" charset="0"/>
              </a:rPr>
              <a:t>Domino Theory</a:t>
            </a:r>
            <a:endParaRPr lang="en-US" sz="8000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Fear that once one nation becomes Communist, others nearby will, too.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253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Why was the U.S. involved in the Korean War?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Korean Peninsula divided into two countries, due to Allied interference</a:t>
            </a:r>
          </a:p>
          <a:p>
            <a:r>
              <a:rPr lang="en-US" dirty="0" smtClean="0"/>
              <a:t>North attacked </a:t>
            </a:r>
            <a:r>
              <a:rPr lang="en-US" smtClean="0"/>
              <a:t>the South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Why was the U.S. involved in the Korean War?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9382"/>
          </a:xfrm>
        </p:spPr>
        <p:txBody>
          <a:bodyPr/>
          <a:lstStyle/>
          <a:p>
            <a:pPr algn="ctr"/>
            <a:r>
              <a:rPr lang="en-US" dirty="0" smtClean="0"/>
              <a:t>Causes/Reasons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170545"/>
            <a:ext cx="5157787" cy="401911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U.S. freed South Korea from Japanese rule during   World War II; South Korea is now our 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Stop the spread of Communism in Asia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North Koreans wanted country reunited as a Communist Korea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9382"/>
          </a:xfrm>
        </p:spPr>
        <p:txBody>
          <a:bodyPr/>
          <a:lstStyle/>
          <a:p>
            <a:pPr algn="ctr"/>
            <a:r>
              <a:rPr lang="en-US" dirty="0" smtClean="0"/>
              <a:t>Results/Effects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170545"/>
            <a:ext cx="5183188" cy="40191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Peace reached by Nuclear threat.  No Peace treaty/ no winner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two </a:t>
            </a:r>
            <a:r>
              <a:rPr lang="en-US" sz="3200" smtClean="0"/>
              <a:t>countries are </a:t>
            </a:r>
            <a:r>
              <a:rPr lang="en-US" sz="3200" dirty="0" smtClean="0"/>
              <a:t>still divided at the 38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Parallel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Over 2 million people killed in the war</a:t>
            </a:r>
          </a:p>
        </p:txBody>
      </p:sp>
    </p:spTree>
    <p:extLst>
      <p:ext uri="{BB962C8B-B14F-4D97-AF65-F5344CB8AC3E}">
        <p14:creationId xmlns:p14="http://schemas.microsoft.com/office/powerpoint/2010/main" val="299135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Armistice</vt:lpstr>
      <vt:lpstr>Domino Theory</vt:lpstr>
      <vt:lpstr>Why was the U.S. involved in the Korean War?</vt:lpstr>
      <vt:lpstr>Why was the U.S. involved in the Korean War?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Domino Theory</dc:title>
  <dc:creator>Patrice Mcbean</dc:creator>
  <cp:lastModifiedBy>Patrice Mcbean</cp:lastModifiedBy>
  <cp:revision>8</cp:revision>
  <dcterms:created xsi:type="dcterms:W3CDTF">2019-04-12T15:27:12Z</dcterms:created>
  <dcterms:modified xsi:type="dcterms:W3CDTF">2019-04-15T15:37:47Z</dcterms:modified>
</cp:coreProperties>
</file>