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1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8B11D-24B8-46EE-90D3-DFE413E4F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3A39BF-3F7E-482D-8DAE-09666D038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85166-407D-49EF-9217-DDC68D966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A20C-F016-4926-A16C-746B99BFD08E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6E7B8-65BA-4759-8547-A10BB3583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67FBA-1F6D-4FB8-A3F9-C899C32B4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9EE1-058A-408E-B2BF-DB9D4A3E4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50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B865D-D30E-4E21-9638-573B538F7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E87D6B-F417-4C56-BC38-65E78377E5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9DBDC-CA77-4F50-8B54-0485835DA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A20C-F016-4926-A16C-746B99BFD08E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DDAE1-C03C-4318-BFA0-C10F7BA78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7223A-085F-42C5-BB68-68204E4A3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9EE1-058A-408E-B2BF-DB9D4A3E4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56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C4F381-3DDB-4945-9315-3504EFC46B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CAE3EB-6F33-4C13-B345-0270FD4662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F5033-9D84-497E-9CE4-51AF0DF8C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A20C-F016-4926-A16C-746B99BFD08E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BC5477-0D78-4968-8741-2E949AF59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62C8E-45D2-4CDD-8208-8F7CA4C6A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9EE1-058A-408E-B2BF-DB9D4A3E4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448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BFD18-CDB2-41AB-BC24-20E65090B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03B43-9BEB-4040-8941-99C8E689E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DC3BC-C133-4782-9C23-829B3C1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A20C-F016-4926-A16C-746B99BFD08E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C269A7-A79C-434B-B02A-797834F23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BD54C-2E22-4B02-A55B-A2F35E31B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9EE1-058A-408E-B2BF-DB9D4A3E4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443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4201D-3F45-478A-864B-2B8A74F0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99A265-7D97-4615-9F0D-715528DAA7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3AD20-92EC-4E0B-A5C0-CD3CB8AAE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A20C-F016-4926-A16C-746B99BFD08E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D5BC6-E4E8-4D50-8A25-B2DCFE133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65BE9-382C-40BD-A160-38A3E48F6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9EE1-058A-408E-B2BF-DB9D4A3E4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106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9E7C3-40B4-4FF7-8216-36B3AF5D5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F8B60-5A66-44B5-A1AA-E879FB6EB3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7098F8-5430-4936-8925-461BCC0B8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9B0730-494B-49DB-9AD5-CB180A19C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A20C-F016-4926-A16C-746B99BFD08E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CA9D75-0590-42F3-97A8-C449E3C0E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E9A6A7-7901-4B2B-AFCB-A4B73FF25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9EE1-058A-408E-B2BF-DB9D4A3E4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60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4B3B7-8FCF-4EE8-90AB-3CFF17A18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60B71-0416-411A-BA62-7AF92CD087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675205-2241-4537-AAC2-6A17F73F22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F28679-DC44-4217-9CFE-EA11C8B575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4C98A0-CE87-4B26-A72B-3526495165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755586-E426-4803-93CE-6B38572D5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A20C-F016-4926-A16C-746B99BFD08E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0C4F2C-01DA-4A2A-BAF1-90E12161C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C69601-A505-46D7-9B3B-9C70586D8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9EE1-058A-408E-B2BF-DB9D4A3E4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32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2D3D5-2DCA-4204-9E6C-25D60E53D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5E6FDC-A98E-4228-9708-18A42863D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A20C-F016-4926-A16C-746B99BFD08E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775AB2-6004-4238-8437-47D5AD874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FE1890-BA67-4263-9FD7-53EE84E0F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9EE1-058A-408E-B2BF-DB9D4A3E4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6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B64E70-DD79-4100-AB40-4745BA7C7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A20C-F016-4926-A16C-746B99BFD08E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4FE8DB-1919-434B-BF5E-8CD882505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D9159B-E0CD-4A26-BB6D-2173CCC56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9EE1-058A-408E-B2BF-DB9D4A3E4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021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6F260-FC2C-41CD-A07B-DEDB4AC98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403B3-8DD0-4A05-9350-1FC216BB8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3E4FBD-2E78-4D08-A306-1F4B93730D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03ADA4-DCCF-4F51-B272-54AADBE6D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A20C-F016-4926-A16C-746B99BFD08E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622D8C-FE1C-4324-8C4F-DA9E20261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E2CC4E-F40A-4FF4-8721-AFF6DB5E0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9EE1-058A-408E-B2BF-DB9D4A3E4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50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E9A7D-42D7-4FD4-BCF1-EF89A2AB9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3ADE2F-7AB2-4E81-BDF6-4B70E1076F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0491F3-C07C-4888-8295-7DE84B5A0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2907F0-B1CC-4FAB-886E-7F912A4A3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A20C-F016-4926-A16C-746B99BFD08E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F87864-2197-4FE3-8A5F-DFEFB0734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BDDD78-069E-4E26-8FAB-DCB5BDF01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9EE1-058A-408E-B2BF-DB9D4A3E4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941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A59B7E-A100-4B54-B9BD-EC3B98F7F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DFCB3-3785-4B5B-9A12-E37C64871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A4A61-500E-4AE8-8C01-04CAA669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9A20C-F016-4926-A16C-746B99BFD08E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98044C-DA0B-48F2-A2B7-52DB53ED64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DAE268-FC66-403D-BEB8-D95B99D016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D9EE1-058A-408E-B2BF-DB9D4A3E4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21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EF52E5-0E92-41E9-8416-593D5F96A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latin typeface="Britannic Bold" panose="020B0903060703020204" pitchFamily="34" charset="0"/>
              </a:rPr>
              <a:t>Autocracy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41B9BD-6708-428C-8B35-7486DACDA00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latin typeface="Britannic Bold" panose="020B0903060703020204" pitchFamily="34" charset="0"/>
              </a:rPr>
              <a:t>A country or nation that is governed by a single person with unlimited power.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676960" y="4363027"/>
            <a:ext cx="3953164" cy="19488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0921" y="1825625"/>
            <a:ext cx="4602879" cy="485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20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EF52E5-0E92-41E9-8416-593D5F96A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latin typeface="Britannic Bold" panose="020B0903060703020204" pitchFamily="34" charset="0"/>
              </a:rPr>
              <a:t>Oligarchy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41B9BD-6708-428C-8B35-7486DACDA00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latin typeface="Britannic Bold" panose="020B0903060703020204" pitchFamily="34" charset="0"/>
              </a:rPr>
              <a:t>A government controlled by a small group of people.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752599" y="4312697"/>
            <a:ext cx="3352801" cy="18642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0921" y="1590117"/>
            <a:ext cx="4602879" cy="482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86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EF52E5-0E92-41E9-8416-593D5F96A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latin typeface="Britannic Bold" panose="020B0903060703020204" pitchFamily="34" charset="0"/>
              </a:rPr>
              <a:t>Democracy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41B9BD-6708-428C-8B35-7486DACDA00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latin typeface="Britannic Bold" panose="020B0903060703020204" pitchFamily="34" charset="0"/>
              </a:rPr>
              <a:t>A government that receives its power from the people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10975" y="1825625"/>
            <a:ext cx="4142825" cy="43513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750" y="3733068"/>
            <a:ext cx="4346825" cy="2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35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EF52E5-0E92-41E9-8416-593D5F96A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latin typeface="Britannic Bold" panose="020B0903060703020204" pitchFamily="34" charset="0"/>
              </a:rPr>
              <a:t>Monarchy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41B9BD-6708-428C-8B35-7486DACDA00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>
                <a:latin typeface="Britannic Bold" panose="020B0903060703020204" pitchFamily="34" charset="0"/>
              </a:rPr>
              <a:t>A </a:t>
            </a:r>
            <a:r>
              <a:rPr lang="en-US" sz="4400" dirty="0">
                <a:latin typeface="Britannic Bold" panose="020B0903060703020204" pitchFamily="34" charset="0"/>
              </a:rPr>
              <a:t>government ruled by someone who usually inherits the authority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005765" y="3817606"/>
            <a:ext cx="2353260" cy="19447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3982" y="1825625"/>
            <a:ext cx="2895851" cy="35969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8601" y="5347835"/>
            <a:ext cx="3865199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2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EF52E5-0E92-41E9-8416-593D5F96A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latin typeface="Britannic Bold" panose="020B0903060703020204" pitchFamily="34" charset="0"/>
              </a:rPr>
              <a:t>Theocracy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41B9BD-6708-428C-8B35-7486DACDA00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latin typeface="Britannic Bold" panose="020B0903060703020204" pitchFamily="34" charset="0"/>
              </a:rPr>
              <a:t>A government ruled by a religious leader or leaders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615810" y="2718130"/>
            <a:ext cx="2950720" cy="34384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2596" y="2679139"/>
            <a:ext cx="1566808" cy="17314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5755" y="2718766"/>
            <a:ext cx="1450974" cy="16521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9795" y="4597309"/>
            <a:ext cx="2517866" cy="16033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9915" y="3845669"/>
            <a:ext cx="2000103" cy="235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36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EF52E5-0E92-41E9-8416-593D5F96A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latin typeface="Britannic Bold" panose="020B0903060703020204" pitchFamily="34" charset="0"/>
              </a:rPr>
              <a:t>Republic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41B9BD-6708-428C-8B35-7486DACDA00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latin typeface="Britannic Bold" panose="020B0903060703020204" pitchFamily="34" charset="0"/>
              </a:rPr>
              <a:t>A government in which the people elect representatives to make the laws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9800" y="1825625"/>
            <a:ext cx="2511770" cy="32311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6909" y="1825625"/>
            <a:ext cx="2486891" cy="337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2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EF52E5-0E92-41E9-8416-593D5F96A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latin typeface="Britannic Bold" panose="020B0903060703020204" pitchFamily="34" charset="0"/>
              </a:rPr>
              <a:t>Parliamentary Democracy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41B9BD-6708-428C-8B35-7486DACDA00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400" smtClean="0">
                <a:latin typeface="Britannic Bold" panose="020B0903060703020204" pitchFamily="34" charset="0"/>
              </a:rPr>
              <a:t>A </a:t>
            </a:r>
            <a:r>
              <a:rPr lang="en-US" sz="4400" dirty="0">
                <a:latin typeface="Britannic Bold" panose="020B0903060703020204" pitchFamily="34" charset="0"/>
              </a:rPr>
              <a:t>government whose head of government, usually a prime minister, is the leader of the political party that has the most members in the legislative branch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719" y="2193479"/>
            <a:ext cx="2698889" cy="3283119"/>
          </a:xfrm>
        </p:spPr>
      </p:pic>
    </p:spTree>
    <p:extLst>
      <p:ext uri="{BB962C8B-B14F-4D97-AF65-F5344CB8AC3E}">
        <p14:creationId xmlns:p14="http://schemas.microsoft.com/office/powerpoint/2010/main" val="69539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EF52E5-0E92-41E9-8416-593D5F96A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latin typeface="Britannic Bold" panose="020B0903060703020204" pitchFamily="34" charset="0"/>
              </a:rPr>
              <a:t>Presidential Democracy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41B9BD-6708-428C-8B35-7486DACDA00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latin typeface="Britannic Bold" panose="020B0903060703020204" pitchFamily="34" charset="0"/>
              </a:rPr>
              <a:t>Type of government where the leader is chosen in a separate election from the legislative branch.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820" y="2018278"/>
            <a:ext cx="2743341" cy="3264068"/>
          </a:xfrm>
        </p:spPr>
      </p:pic>
    </p:spTree>
    <p:extLst>
      <p:ext uri="{BB962C8B-B14F-4D97-AF65-F5344CB8AC3E}">
        <p14:creationId xmlns:p14="http://schemas.microsoft.com/office/powerpoint/2010/main" val="95916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120</Words>
  <Application>Microsoft Office PowerPoint</Application>
  <PresentationFormat>Widescreen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Britannic Bold</vt:lpstr>
      <vt:lpstr>Calibri</vt:lpstr>
      <vt:lpstr>Calibri Light</vt:lpstr>
      <vt:lpstr>Office Theme</vt:lpstr>
      <vt:lpstr>Autocracy</vt:lpstr>
      <vt:lpstr>Oligarchy </vt:lpstr>
      <vt:lpstr>Democracy </vt:lpstr>
      <vt:lpstr>Monarchy</vt:lpstr>
      <vt:lpstr>Theocracy</vt:lpstr>
      <vt:lpstr>Republic</vt:lpstr>
      <vt:lpstr>Parliamentary Democracy</vt:lpstr>
      <vt:lpstr>Presidential Democracy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Autocracy</dc:title>
  <dc:creator>PMcBean</dc:creator>
  <cp:lastModifiedBy>Patrice Mcbean</cp:lastModifiedBy>
  <cp:revision>7</cp:revision>
  <dcterms:created xsi:type="dcterms:W3CDTF">2017-11-04T23:27:18Z</dcterms:created>
  <dcterms:modified xsi:type="dcterms:W3CDTF">2017-11-06T20:58:08Z</dcterms:modified>
</cp:coreProperties>
</file>