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8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4344" y="285008"/>
            <a:ext cx="5333999" cy="5891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008"/>
            <a:ext cx="5168735" cy="5891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6513" y="337021"/>
            <a:ext cx="136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Imagen</a:t>
            </a:r>
            <a:r>
              <a:rPr lang="en-US" dirty="0"/>
              <a:t>/ </a:t>
            </a:r>
            <a:r>
              <a:rPr lang="en-US" dirty="0" err="1"/>
              <a:t>I</a:t>
            </a:r>
            <a:r>
              <a:rPr lang="en-US" dirty="0" err="1" smtClean="0"/>
              <a:t>lustración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238873" y="337020"/>
            <a:ext cx="1444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Imagen</a:t>
            </a:r>
            <a:r>
              <a:rPr lang="en-US" dirty="0"/>
              <a:t>/ </a:t>
            </a:r>
            <a:r>
              <a:rPr lang="en-US" dirty="0" err="1"/>
              <a:t>Ilustración</a:t>
            </a:r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238872" y="5635346"/>
            <a:ext cx="1701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Oración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8526" y="5587802"/>
            <a:ext cx="16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ración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0859" y="5358347"/>
            <a:ext cx="1900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#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22175" y="5449302"/>
            <a:ext cx="2006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#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471" y="337019"/>
            <a:ext cx="157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Definir con sus propias palabras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1066" y="337019"/>
            <a:ext cx="1613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Definir con sus propias palabras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4344" y="285008"/>
            <a:ext cx="5333999" cy="5891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008"/>
            <a:ext cx="5168735" cy="5891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6513" y="337021"/>
            <a:ext cx="136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Imagen</a:t>
            </a:r>
            <a:r>
              <a:rPr lang="en-US" dirty="0"/>
              <a:t>/ </a:t>
            </a:r>
            <a:r>
              <a:rPr lang="en-US" dirty="0" err="1"/>
              <a:t>I</a:t>
            </a:r>
            <a:r>
              <a:rPr lang="en-US" dirty="0" err="1" smtClean="0"/>
              <a:t>lustración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238873" y="337020"/>
            <a:ext cx="1444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Imagen</a:t>
            </a:r>
            <a:r>
              <a:rPr lang="en-US" dirty="0"/>
              <a:t>/ </a:t>
            </a:r>
            <a:r>
              <a:rPr lang="en-US" dirty="0" err="1"/>
              <a:t>Ilustración</a:t>
            </a:r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238872" y="5635346"/>
            <a:ext cx="1701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Oración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8526" y="5587802"/>
            <a:ext cx="16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ración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0859" y="5358347"/>
            <a:ext cx="1900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#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22175" y="5449302"/>
            <a:ext cx="2006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#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471" y="337019"/>
            <a:ext cx="157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Definir con sus propias palabras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1066" y="337019"/>
            <a:ext cx="1613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Definir con sus propias palabras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9</cp:revision>
  <dcterms:created xsi:type="dcterms:W3CDTF">2017-08-16T17:44:37Z</dcterms:created>
  <dcterms:modified xsi:type="dcterms:W3CDTF">2018-08-13T20:48:05Z</dcterms:modified>
</cp:coreProperties>
</file>