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4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08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4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03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8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55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47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4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10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34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8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6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24344" y="285008"/>
            <a:ext cx="5333999" cy="5891955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85008"/>
            <a:ext cx="5168735" cy="589195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056513" y="337021"/>
            <a:ext cx="1365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Imagem</a:t>
            </a:r>
            <a:r>
              <a:rPr lang="en-US" dirty="0" smtClean="0"/>
              <a:t> / </a:t>
            </a:r>
            <a:r>
              <a:rPr lang="en-US" dirty="0" err="1" smtClean="0"/>
              <a:t>ilustração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107881" y="337021"/>
            <a:ext cx="1819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Imagem</a:t>
            </a:r>
            <a:r>
              <a:rPr lang="en-US" dirty="0"/>
              <a:t> / </a:t>
            </a:r>
            <a:r>
              <a:rPr lang="en-US" dirty="0" err="1"/>
              <a:t>ilustração</a:t>
            </a:r>
            <a:r>
              <a:rPr lang="en-US" dirty="0"/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107881" y="5591237"/>
            <a:ext cx="1959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Sentença</a:t>
            </a:r>
            <a:endParaRPr lang="en-US" dirty="0"/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056513" y="5573663"/>
            <a:ext cx="1683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Sentença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76471" y="5310803"/>
            <a:ext cx="19000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#</a:t>
            </a:r>
            <a:endParaRPr lang="en-US" sz="6600" dirty="0"/>
          </a:p>
        </p:txBody>
      </p:sp>
      <p:sp>
        <p:nvSpPr>
          <p:cNvPr id="18" name="TextBox 17"/>
          <p:cNvSpPr txBox="1"/>
          <p:nvPr/>
        </p:nvSpPr>
        <p:spPr>
          <a:xfrm>
            <a:off x="6392486" y="5358348"/>
            <a:ext cx="20069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#</a:t>
            </a:r>
            <a:endParaRPr lang="en-US" sz="6600" dirty="0"/>
          </a:p>
        </p:txBody>
      </p:sp>
      <p:sp>
        <p:nvSpPr>
          <p:cNvPr id="19" name="TextBox 18"/>
          <p:cNvSpPr txBox="1"/>
          <p:nvPr/>
        </p:nvSpPr>
        <p:spPr>
          <a:xfrm>
            <a:off x="976471" y="337019"/>
            <a:ext cx="15729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Definir em suas próprias palavras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351066" y="337019"/>
            <a:ext cx="16130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Definir em suas próprias palavras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383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24344" y="285008"/>
            <a:ext cx="5333999" cy="5891955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85008"/>
            <a:ext cx="5168735" cy="589195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056513" y="337021"/>
            <a:ext cx="1365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Imagem</a:t>
            </a:r>
            <a:r>
              <a:rPr lang="en-US" dirty="0" smtClean="0"/>
              <a:t> / </a:t>
            </a:r>
            <a:r>
              <a:rPr lang="en-US" dirty="0" err="1" smtClean="0"/>
              <a:t>ilustração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107881" y="337021"/>
            <a:ext cx="1819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Imagem</a:t>
            </a:r>
            <a:r>
              <a:rPr lang="en-US" dirty="0"/>
              <a:t> / </a:t>
            </a:r>
            <a:r>
              <a:rPr lang="en-US" dirty="0" err="1"/>
              <a:t>ilustração</a:t>
            </a:r>
            <a:r>
              <a:rPr lang="en-US" dirty="0"/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107881" y="5591237"/>
            <a:ext cx="1959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Sentença</a:t>
            </a:r>
            <a:endParaRPr lang="en-US" dirty="0"/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056513" y="5573663"/>
            <a:ext cx="1683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Sentença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76471" y="5310803"/>
            <a:ext cx="19000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#</a:t>
            </a:r>
            <a:endParaRPr lang="en-US" sz="6600" dirty="0"/>
          </a:p>
        </p:txBody>
      </p:sp>
      <p:sp>
        <p:nvSpPr>
          <p:cNvPr id="18" name="TextBox 17"/>
          <p:cNvSpPr txBox="1"/>
          <p:nvPr/>
        </p:nvSpPr>
        <p:spPr>
          <a:xfrm>
            <a:off x="6392486" y="5358348"/>
            <a:ext cx="20069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#</a:t>
            </a:r>
            <a:endParaRPr lang="en-US" sz="6600" dirty="0"/>
          </a:p>
        </p:txBody>
      </p:sp>
      <p:sp>
        <p:nvSpPr>
          <p:cNvPr id="19" name="TextBox 18"/>
          <p:cNvSpPr txBox="1"/>
          <p:nvPr/>
        </p:nvSpPr>
        <p:spPr>
          <a:xfrm>
            <a:off x="976471" y="337019"/>
            <a:ext cx="15729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Definir em suas próprias palavras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351066" y="337019"/>
            <a:ext cx="16130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Definir em suas próprias palavras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003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40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Patrice Mcbean</dc:creator>
  <cp:lastModifiedBy>Patrice Mcbean</cp:lastModifiedBy>
  <cp:revision>7</cp:revision>
  <dcterms:created xsi:type="dcterms:W3CDTF">2017-08-16T17:44:37Z</dcterms:created>
  <dcterms:modified xsi:type="dcterms:W3CDTF">2018-08-13T21:35:44Z</dcterms:modified>
</cp:coreProperties>
</file>