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4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9377C-FED7-426F-B7B6-93FF139E1A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8BBECC-2A2A-45E0-B4C2-945AEA1278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666D7E-6929-4BEF-8113-037E49ADF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D55E6-F9CF-45BF-BE9E-B98C733D523F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D2992A-A8E6-4269-8A4E-A83297D14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262C6-2759-4275-8120-7284B339A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B424-BC2E-4D20-897F-BEC0D29AB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687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3CB1D-6CA8-4254-8C87-E07EB4D72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5E1D3C-DCE5-4E81-971B-25A4055ADB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7B5C39-D4AC-470C-8A77-266393A9D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D55E6-F9CF-45BF-BE9E-B98C733D523F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41E22-ED7D-4E20-812F-21F4844FA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C18C54-B231-44A3-852B-95387352C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B424-BC2E-4D20-897F-BEC0D29AB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165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2C2D87-F892-4551-A77B-EE462603DA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BAB0DE-2694-4FD2-AAE9-4DAA537989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AC3F7E-68D5-4DB7-92F7-428048AB6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D55E6-F9CF-45BF-BE9E-B98C733D523F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B64161-146A-44B9-8BB9-04D202E00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246E6B-23AA-45AD-95CB-567B7661B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B424-BC2E-4D20-897F-BEC0D29AB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21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1CD31-5110-4A19-B6F4-794CE3353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DB20B5-2533-4654-9ACF-B33A9553BD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FCB9FE-51A3-4AA5-AD6F-40D0CDB6B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D55E6-F9CF-45BF-BE9E-B98C733D523F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DD27FE-ACCE-4812-96A5-161C90ACC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A96179-FE51-4F4D-9EFF-126768846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B424-BC2E-4D20-897F-BEC0D29AB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87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1ED2D-9E4F-4C96-8482-F03474006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ABE363-E47B-4F39-870B-17A09010D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81491A-26A4-4720-A422-53E2C8EB6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D55E6-F9CF-45BF-BE9E-B98C733D523F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0643A-1188-4CB0-9C8E-00D7FD992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D9E803-0EF1-491D-A594-B81BEF34B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B424-BC2E-4D20-897F-BEC0D29AB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740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D9CE7-4A69-4A0B-BDAC-B7CFB772E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C91B78-88B7-406B-B259-3A48CE9A84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307B9E-CD83-46CA-8134-0CC9D03A0C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C1430A-D8E1-4D3B-ADDA-F3FAC71C3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D55E6-F9CF-45BF-BE9E-B98C733D523F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56787F-18E5-490F-B179-BD72B8AA3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A4E1AD-B039-4AEE-ACD0-CCC33448E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B424-BC2E-4D20-897F-BEC0D29AB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3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5EE3F-CB40-4D0A-AFAC-835F8F148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B9CFD3-C7A9-4EE1-BAEE-A0D4DC7EBA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408096-5D0B-4EC3-9C7A-FB616ECC81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E80217-8C40-44D4-A133-0AA574DE95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8F28A6-CBBA-4B50-B4FD-FA8250F982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CC23CB-44B2-40FD-BCAB-F7BCF88A1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D55E6-F9CF-45BF-BE9E-B98C733D523F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B595DA-2254-414C-A4EC-F033A8CD5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95B430-1E4C-4EFD-AE82-C06C7F6DB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B424-BC2E-4D20-897F-BEC0D29AB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239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C0A3B-0B32-40A8-9E9D-DFA3B4DFD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DD2EFC-2C45-4B44-8EFA-8A555725D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D55E6-F9CF-45BF-BE9E-B98C733D523F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9DE891-7E8B-4E80-AB9C-40A1F54DE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07BC5B-AC9C-4E70-98C8-CDA2AC711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B424-BC2E-4D20-897F-BEC0D29AB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285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CC2024-3AFA-42A4-88D6-31E7D8A1D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D55E6-F9CF-45BF-BE9E-B98C733D523F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25C6E3-A167-4212-9530-F0385BEF3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56DEE8-6179-45B0-B6FF-3BD2F996D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B424-BC2E-4D20-897F-BEC0D29AB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950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D6A77-FE01-45F5-BBC9-399FC1085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16DC6-E230-4136-9B81-AA9115896A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EC07FC-1A2B-424C-B79F-6735D16480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BAB350-BD8A-4E61-A08C-CA5FDD3C5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D55E6-F9CF-45BF-BE9E-B98C733D523F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304389-1FFF-4A17-8771-2947439D1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2CDF6F-3BC4-4189-8281-374286D54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B424-BC2E-4D20-897F-BEC0D29AB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212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1BFDF-D6A4-4817-A9DC-9018C5A6A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21BBF4-8C34-4BFB-BF74-8CA424482D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CBDF7C-8E95-4C1C-A1CE-1BC702E6D6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825A19-475F-4BD6-894D-AA154C9C0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D55E6-F9CF-45BF-BE9E-B98C733D523F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F6B6F1-1064-40AA-B4DC-E0A53A9E9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1D2F99-DDCE-4688-ADBC-845C303AB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B424-BC2E-4D20-897F-BEC0D29AB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619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22B23A-15A0-406A-9957-D39AE0371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0AD4BB-B75B-4632-9337-6CC9A94B7C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460096-EA9C-4E8A-A54F-C58AF4B4E3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D55E6-F9CF-45BF-BE9E-B98C733D523F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500E6B-9EFD-44E0-A9A1-1A619D06A8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D83833-3E5D-4FB9-A22C-69D29ECD92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8B424-BC2E-4D20-897F-BEC0D29AB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783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marydenney.edublogs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FC5E3-E512-4465-B0B5-700A0E4EEF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DAFAEA-FC7C-4ADE-9435-EA696C2740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475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25BFB-47D8-4A05-ADC7-72AB25DEF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Paper Doll Assignment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1DD4DF-60BD-4551-8DA0-5AAF6CDB11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Tomorrow you will be making a paper doll based on one of four ethnic groups: Arab, Ashanti, Bantu, or Swahili. </a:t>
            </a:r>
          </a:p>
          <a:p>
            <a:r>
              <a:rPr lang="en-US" sz="3200" dirty="0"/>
              <a:t>You will research their clothing and then color their traditional clothing onto the paper doll</a:t>
            </a:r>
          </a:p>
          <a:p>
            <a:r>
              <a:rPr lang="en-US" sz="3200" dirty="0"/>
              <a:t>You will then write a letter from the perspective of the paper doll (much like your postcard assignment) </a:t>
            </a:r>
          </a:p>
          <a:p>
            <a:r>
              <a:rPr lang="en-US" sz="3200" dirty="0"/>
              <a:t>You will research the following…..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648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91354-C6E5-4340-B33E-B008C6B88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7152"/>
            <a:ext cx="10515600" cy="64452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/>
              <a:t>Research: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E9D8C-40C0-4DE2-9E93-5578EE46F1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325" y="1009649"/>
            <a:ext cx="11238370" cy="5592629"/>
          </a:xfrm>
        </p:spPr>
        <p:txBody>
          <a:bodyPr>
            <a:normAutofit/>
          </a:bodyPr>
          <a:lstStyle/>
          <a:p>
            <a:r>
              <a:rPr lang="en-US" sz="3200" dirty="0"/>
              <a:t>Go to my blog </a:t>
            </a:r>
            <a:r>
              <a:rPr lang="en-US" sz="3200" dirty="0">
                <a:hlinkClick r:id="rId2"/>
              </a:rPr>
              <a:t>http://marydenney.edublogs.org/</a:t>
            </a:r>
            <a:endParaRPr lang="en-US" sz="3200" dirty="0"/>
          </a:p>
          <a:p>
            <a:r>
              <a:rPr lang="en-US" sz="3200" dirty="0"/>
              <a:t>Look under today’s date for links to research</a:t>
            </a:r>
          </a:p>
          <a:p>
            <a:r>
              <a:rPr lang="en-US" sz="3600" dirty="0"/>
              <a:t>You are going to write down:</a:t>
            </a:r>
          </a:p>
          <a:p>
            <a:pPr lvl="1"/>
            <a:r>
              <a:rPr lang="en-US" sz="3200" dirty="0"/>
              <a:t>Ethnic group</a:t>
            </a:r>
          </a:p>
          <a:p>
            <a:pPr lvl="1"/>
            <a:r>
              <a:rPr lang="en-US" sz="3200" dirty="0"/>
              <a:t>Language spoken</a:t>
            </a:r>
          </a:p>
          <a:p>
            <a:pPr lvl="1"/>
            <a:r>
              <a:rPr lang="en-US" sz="3200" dirty="0"/>
              <a:t>Country you reside in</a:t>
            </a:r>
          </a:p>
          <a:p>
            <a:pPr lvl="1"/>
            <a:r>
              <a:rPr lang="en-US" sz="3200" dirty="0"/>
              <a:t>Pick a traditional African name and write down what it means</a:t>
            </a:r>
          </a:p>
          <a:p>
            <a:pPr lvl="1"/>
            <a:r>
              <a:rPr lang="en-US" sz="3200" dirty="0"/>
              <a:t>Include an interesting fact about the history of the people</a:t>
            </a:r>
          </a:p>
          <a:p>
            <a:pPr lvl="1"/>
            <a:r>
              <a:rPr lang="en-US" sz="3200" dirty="0"/>
              <a:t>Be sure to save any images of traditional clothing</a:t>
            </a:r>
          </a:p>
          <a:p>
            <a:pPr lvl="1"/>
            <a:r>
              <a:rPr lang="en-US" sz="3200" dirty="0"/>
              <a:t>Include a greeting from what language your group speaks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925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145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Paper Doll Assignment</vt:lpstr>
      <vt:lpstr>Research: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Denney</dc:creator>
  <cp:lastModifiedBy>Patrice Mcbean</cp:lastModifiedBy>
  <cp:revision>5</cp:revision>
  <dcterms:created xsi:type="dcterms:W3CDTF">2019-11-19T20:34:22Z</dcterms:created>
  <dcterms:modified xsi:type="dcterms:W3CDTF">2019-11-20T14:49:41Z</dcterms:modified>
</cp:coreProperties>
</file>