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7" r:id="rId4"/>
    <p:sldId id="260" r:id="rId5"/>
    <p:sldId id="281" r:id="rId6"/>
    <p:sldId id="264" r:id="rId7"/>
    <p:sldId id="263" r:id="rId8"/>
    <p:sldId id="266" r:id="rId9"/>
    <p:sldId id="267" r:id="rId1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06666"/>
    <a:srgbClr val="54381C"/>
    <a:srgbClr val="A50021"/>
    <a:srgbClr val="FFFFA3"/>
    <a:srgbClr val="FFB061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52" autoAdjust="0"/>
  </p:normalViewPr>
  <p:slideViewPr>
    <p:cSldViewPr>
      <p:cViewPr varScale="1">
        <p:scale>
          <a:sx n="68" d="100"/>
          <a:sy n="68" d="100"/>
        </p:scale>
        <p:origin x="118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595D5-BE51-451A-AD61-1F2F0E7D93BE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5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18BE-8983-4FA8-853E-4F25898577C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3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6D8D-C9D8-41AC-9DF0-828013068F47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29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595D5-BE51-451A-AD61-1F2F0E7D93BE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442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6DBA0-7632-43B7-AB92-210711103B4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5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09B0-37F3-41BA-9160-E3B68879AD1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43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8C506-EA2B-42D4-AB3E-1CCD5E90AD5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23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E4FDA-D624-41EC-B8AD-37EEFA1924CC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31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4ABE-B5B0-48E4-8FC4-999257E35F40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24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2E41E-898A-4F24-AEF7-91CA3104BCF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96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18A4-5A5D-4E71-A8EA-3D11FAF0C42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542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6DBA0-7632-43B7-AB92-210711103B4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205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B03EF-E2F3-4F39-9FC1-5A7BC7662E2D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46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18BE-8983-4FA8-853E-4F25898577C3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8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26D8D-C9D8-41AC-9DF0-828013068F47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96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09B0-37F3-41BA-9160-E3B68879AD1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32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8C506-EA2B-42D4-AB3E-1CCD5E90AD5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16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E4FDA-D624-41EC-B8AD-37EEFA1924C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8488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14ABE-B5B0-48E4-8FC4-999257E35F40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00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2E41E-898A-4F24-AEF7-91CA3104BCF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340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C18A4-5A5D-4E71-A8EA-3D11FAF0C4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B03EF-E2F3-4F39-9FC1-5A7BC7662E2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007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9B73DA-EE0D-456A-BFCF-7797068C471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B9B73DA-EE0D-456A-BFCF-7797068C4716}" type="slidenum">
              <a:rPr lang="es-ES">
                <a:solidFill>
                  <a:srgbClr val="000000"/>
                </a:solidFill>
              </a:rPr>
              <a:pPr/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70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5zGz730gAI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hOKiwX2u_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395536" y="620688"/>
            <a:ext cx="8424936" cy="1656184"/>
          </a:xfrm>
        </p:spPr>
        <p:txBody>
          <a:bodyPr/>
          <a:lstStyle/>
          <a:p>
            <a:r>
              <a:rPr lang="es-UY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Y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Y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Communism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Y" sz="6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influence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</a:rPr>
              <a:t>China</a:t>
            </a:r>
            <a:r>
              <a:rPr lang="es-UY" sz="6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s-ES" sz="6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17" name="Rectangle 169"/>
          <p:cNvSpPr>
            <a:spLocks noChangeArrowheads="1"/>
          </p:cNvSpPr>
          <p:nvPr/>
        </p:nvSpPr>
        <p:spPr bwMode="auto">
          <a:xfrm>
            <a:off x="1331640" y="3356992"/>
            <a:ext cx="763284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5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SS7H3d. Describe the impact of Communism in China in terms of Mao Zedong, the Great Leap Forward, the Cultural Revolution, and Tiananmen Square.</a:t>
            </a:r>
            <a:endParaRPr lang="es-ES" sz="25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287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945"/>
            <a:ext cx="8229600" cy="1541847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Has China always had a Communist government?</a:t>
            </a:r>
            <a:endParaRPr lang="en-US" sz="48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23528" y="1988840"/>
            <a:ext cx="856895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Until 1949, China’s government was led by the Chinese Nationalist Party. </a:t>
            </a:r>
            <a:r>
              <a:rPr lang="en-US" sz="3600" b="1" dirty="0" smtClean="0"/>
              <a:t>So, what happened?</a:t>
            </a:r>
            <a:endParaRPr lang="en-US" sz="36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3568" y="4284718"/>
            <a:ext cx="4608512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800" b="1" dirty="0" smtClean="0"/>
              <a:t>The rise of Mao Zedong</a:t>
            </a:r>
            <a:endParaRPr lang="en-US" sz="4800" b="1" dirty="0"/>
          </a:p>
        </p:txBody>
      </p:sp>
      <p:pic>
        <p:nvPicPr>
          <p:cNvPr id="1026" name="Picture 2" descr="http://i.huffpost.com/gen/854697/thumbs/o-MAO-BOOK-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19048"/>
            <a:ext cx="1706314" cy="22595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The Rise of Mao Zedong</a:t>
            </a:r>
            <a:endParaRPr lang="en-US" sz="5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252028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Watch the video clip on China and </a:t>
            </a:r>
            <a:br>
              <a:rPr lang="en-US" b="1" dirty="0" smtClean="0"/>
            </a:br>
            <a:r>
              <a:rPr lang="en-US" b="1" dirty="0" smtClean="0"/>
              <a:t>the Rise of Mao [7:48]</a:t>
            </a:r>
          </a:p>
          <a:p>
            <a:pPr marL="0" indent="0" algn="ctr">
              <a:buNone/>
            </a:pPr>
            <a:endParaRPr lang="en-US" sz="1800" b="1" dirty="0" smtClean="0"/>
          </a:p>
          <a:p>
            <a:pPr marL="0" indent="0" algn="ctr">
              <a:buNone/>
            </a:pPr>
            <a:r>
              <a:rPr lang="en-US" b="1" dirty="0" smtClean="0"/>
              <a:t>While watching the video, answer the questions provided by the teacher.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1043608" y="4944000"/>
            <a:ext cx="6840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hlinkClick r:id="rId2"/>
              </a:rPr>
              <a:t>https://www.youtube.com/watch?v=q5zGz730gAI</a:t>
            </a:r>
            <a:r>
              <a:rPr lang="en-US" sz="2400" dirty="0"/>
              <a:t> [7:58 China and the Rise of Mao Zedong]</a:t>
            </a:r>
          </a:p>
        </p:txBody>
      </p:sp>
    </p:spTree>
    <p:extLst>
      <p:ext uri="{BB962C8B-B14F-4D97-AF65-F5344CB8AC3E}">
        <p14:creationId xmlns:p14="http://schemas.microsoft.com/office/powerpoint/2010/main" val="142526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Use your graphic organizer to summarize the events</a:t>
            </a:r>
            <a:endParaRPr lang="en-US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585297"/>
              </p:ext>
            </p:extLst>
          </p:nvPr>
        </p:nvGraphicFramePr>
        <p:xfrm>
          <a:off x="1547664" y="1772816"/>
          <a:ext cx="6240629" cy="4822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Acrobat Document" r:id="rId3" imgW="5029155" imgH="3886200" progId="AcroExch.Document.11">
                  <p:embed/>
                </p:oleObj>
              </mc:Choice>
              <mc:Fallback>
                <p:oleObj name="Acrobat Document" r:id="rId3" imgW="5029155" imgH="38862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772816"/>
                        <a:ext cx="6240629" cy="4822304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963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212" y="260648"/>
            <a:ext cx="9036496" cy="1143000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Communism and Mao Zedong</a:t>
            </a:r>
            <a:endParaRPr lang="en-US" sz="48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16832"/>
            <a:ext cx="8435280" cy="4392488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Mao was appointed the leader of the Chinese Communist Party and the head of China’s government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He had almost complete control over China</a:t>
            </a:r>
          </a:p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In the early years of Communist rule, China and its people saw many reforms that were seen as positive.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56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79512" y="3789040"/>
            <a:ext cx="8714702" cy="2705904"/>
            <a:chOff x="179512" y="3789040"/>
            <a:chExt cx="8714702" cy="2705904"/>
          </a:xfrm>
        </p:grpSpPr>
        <p:pic>
          <p:nvPicPr>
            <p:cNvPr id="2052" name="Picture 4" descr="https://encrypted-tbn1.gstatic.com/images?q=tbn:ANd9GcQVmfeMlxqh_H6t1dYnZIxuvTUDihE2whFDNNnHWRKacUB0CFmOtQ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81746" y="3789040"/>
              <a:ext cx="4412468" cy="27059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http://alphahistory.com/chineserevolution/wp-content/uploads/2014/04/agrarianreformlaw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3789040"/>
              <a:ext cx="4019380" cy="27059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102" y="116632"/>
            <a:ext cx="7873287" cy="1143000"/>
          </a:xfrm>
        </p:spPr>
        <p:txBody>
          <a:bodyPr/>
          <a:lstStyle/>
          <a:p>
            <a:r>
              <a:rPr lang="en-US" sz="5400" b="1" u="sng" dirty="0" smtClean="0"/>
              <a:t>Redistribution of Land</a:t>
            </a:r>
            <a:endParaRPr lang="en-US" sz="5400" b="1" u="sng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323528" y="1484784"/>
            <a:ext cx="857068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43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Land was taken from the wealthy landlords and given to the peasants.</a:t>
            </a:r>
            <a:endParaRPr lang="en-US" sz="43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09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 Few Other Reforms</a:t>
            </a:r>
            <a:endParaRPr lang="en-US" sz="54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79296" cy="4281339"/>
          </a:xfrm>
        </p:spPr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Promoted </a:t>
            </a: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the status of </a:t>
            </a:r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women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Doubled </a:t>
            </a: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the school population and </a:t>
            </a:r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improved literacy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Increased </a:t>
            </a:r>
            <a:r>
              <a:rPr lang="en-US" sz="3600" b="1" dirty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access to health care, which dramatically raised life </a:t>
            </a:r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expectancy</a:t>
            </a:r>
            <a:endParaRPr lang="en-US" sz="36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chemeClr val="bg1">
                      <a:alpha val="43000"/>
                    </a:schemeClr>
                  </a:outerShdw>
                </a:effectLst>
              </a:rPr>
              <a:t>Banned forced marriages</a:t>
            </a:r>
            <a:endParaRPr lang="en-US" sz="3600" b="1" dirty="0">
              <a:effectLst>
                <a:outerShdw blurRad="38100" dist="38100" dir="2700000" algn="tl">
                  <a:schemeClr val="bg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1640" y="5949280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www.youtube.com/watch?v=VhOKiwX2u_U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[10:00 optional video clip describing positive reforms]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431540" y="260648"/>
            <a:ext cx="8352928" cy="1948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3600" dirty="0" smtClean="0">
                <a:solidFill>
                  <a:srgbClr val="000000"/>
                </a:solidFill>
              </a:rPr>
              <a:t>Although the rule of the Communist Party started successfully, soon the Chinese people would be victims again.</a:t>
            </a:r>
            <a:endParaRPr lang="en-US" sz="1800" dirty="0" smtClean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1560" y="2708920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/>
              <a:t>In January </a:t>
            </a:r>
            <a:r>
              <a:rPr lang="en-US" sz="3600" dirty="0" smtClean="0"/>
              <a:t>of </a:t>
            </a:r>
            <a:r>
              <a:rPr lang="en-US" sz="3600" b="1" u="sng" dirty="0" smtClean="0">
                <a:solidFill>
                  <a:srgbClr val="FF0000"/>
                </a:solidFill>
              </a:rPr>
              <a:t>1958</a:t>
            </a:r>
            <a:r>
              <a:rPr lang="en-US" sz="3600" dirty="0"/>
              <a:t>, Mao </a:t>
            </a:r>
            <a:r>
              <a:rPr lang="en-US" sz="3600" dirty="0" smtClean="0"/>
              <a:t>Zedong </a:t>
            </a:r>
            <a:r>
              <a:rPr lang="en-US" sz="3600" dirty="0"/>
              <a:t>launched the "</a:t>
            </a:r>
            <a:r>
              <a:rPr lang="en-US" sz="3600" b="1" u="sng" dirty="0">
                <a:solidFill>
                  <a:srgbClr val="FF0000"/>
                </a:solidFill>
              </a:rPr>
              <a:t>Great Leap Forward</a:t>
            </a:r>
            <a:r>
              <a:rPr lang="en-US" sz="3600" dirty="0"/>
              <a:t>," attempting to </a:t>
            </a:r>
            <a:r>
              <a:rPr lang="en-US" sz="3600" b="1" u="sng" dirty="0">
                <a:solidFill>
                  <a:srgbClr val="FF0000"/>
                </a:solidFill>
              </a:rPr>
              <a:t>increase agricultural </a:t>
            </a:r>
            <a:r>
              <a:rPr lang="en-US" sz="3600" dirty="0"/>
              <a:t>and </a:t>
            </a:r>
            <a:r>
              <a:rPr lang="en-US" sz="3600" b="1" u="sng" dirty="0">
                <a:solidFill>
                  <a:srgbClr val="FF0000"/>
                </a:solidFill>
              </a:rPr>
              <a:t>industrial </a:t>
            </a:r>
            <a:r>
              <a:rPr lang="en-US" sz="3600" b="1" u="sng" dirty="0" smtClean="0">
                <a:solidFill>
                  <a:srgbClr val="FF0000"/>
                </a:solidFill>
              </a:rPr>
              <a:t>production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in the hopes of speeding up China’s </a:t>
            </a:r>
            <a:r>
              <a:rPr lang="en-US" sz="3600" b="1" u="sng" dirty="0" smtClean="0">
                <a:solidFill>
                  <a:srgbClr val="FF0000"/>
                </a:solidFill>
              </a:rPr>
              <a:t>economic development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09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10042</TotalTime>
  <Words>245</Words>
  <Application>Microsoft Office PowerPoint</Application>
  <PresentationFormat>On-screen Show (4:3)</PresentationFormat>
  <Paragraphs>25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Diseño predeterminado</vt:lpstr>
      <vt:lpstr>1_Diseño predeterminado</vt:lpstr>
      <vt:lpstr>Acrobat Document</vt:lpstr>
      <vt:lpstr>How did Communism influence China?</vt:lpstr>
      <vt:lpstr>PowerPoint Presentation</vt:lpstr>
      <vt:lpstr>The Rise of Mao Zedong</vt:lpstr>
      <vt:lpstr>Use your graphic organizer to summarize the events</vt:lpstr>
      <vt:lpstr>Communism and Mao Zedong</vt:lpstr>
      <vt:lpstr>Redistribution of Land</vt:lpstr>
      <vt:lpstr>A Few Other Reforms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Patrice Mcbean</cp:lastModifiedBy>
  <cp:revision>917</cp:revision>
  <dcterms:created xsi:type="dcterms:W3CDTF">2010-05-23T14:28:12Z</dcterms:created>
  <dcterms:modified xsi:type="dcterms:W3CDTF">2018-04-10T14:01:40Z</dcterms:modified>
</cp:coreProperties>
</file>