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4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6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2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5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89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4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1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8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12/1/2018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4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24" y="1721922"/>
            <a:ext cx="9042400" cy="16002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GDP and Capital Resources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2832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GDP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762001"/>
            <a:ext cx="3657600" cy="4419599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Gross Domestic Product</a:t>
            </a:r>
          </a:p>
          <a:p>
            <a:r>
              <a:rPr lang="en-US" u="sng" dirty="0" smtClean="0"/>
              <a:t>Total value of all goods and services produced in a country in a year</a:t>
            </a:r>
          </a:p>
          <a:p>
            <a:r>
              <a:rPr lang="en-US" u="sng" dirty="0" smtClean="0"/>
              <a:t>Investment in human capital and capital goods usually leads to increased GDP</a:t>
            </a:r>
            <a:endParaRPr lang="en-US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5029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3962400"/>
            <a:ext cx="5486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7467600" cy="1600200"/>
          </a:xfrm>
        </p:spPr>
        <p:txBody>
          <a:bodyPr>
            <a:normAutofit/>
          </a:bodyPr>
          <a:lstStyle/>
          <a:p>
            <a:r>
              <a:rPr lang="en-US" sz="4400" u="sng" dirty="0"/>
              <a:t>Capital Goods/Resources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0" y="609601"/>
            <a:ext cx="3657600" cy="4571999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Goods made by people and used to produce other goods and services (machines and factories)</a:t>
            </a:r>
          </a:p>
          <a:p>
            <a:r>
              <a:rPr lang="en-US" u="sng" dirty="0"/>
              <a:t>Investment in Capital Resources:</a:t>
            </a:r>
            <a:r>
              <a:rPr lang="en-US" dirty="0"/>
              <a:t> </a:t>
            </a:r>
            <a:r>
              <a:rPr lang="en-US" u="sng" dirty="0"/>
              <a:t>Business purchases of new plants and </a:t>
            </a:r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609601"/>
            <a:ext cx="3657600" cy="4724399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314682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181600"/>
            <a:ext cx="7543800" cy="990600"/>
          </a:xfrm>
        </p:spPr>
        <p:txBody>
          <a:bodyPr>
            <a:noAutofit/>
          </a:bodyPr>
          <a:lstStyle/>
          <a:p>
            <a:r>
              <a:rPr lang="en-US" sz="4400" u="sng" dirty="0"/>
              <a:t>Human Capital/Resources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09601"/>
            <a:ext cx="4114800" cy="2667000"/>
          </a:xfrm>
        </p:spPr>
        <p:txBody>
          <a:bodyPr/>
          <a:lstStyle/>
          <a:p>
            <a:r>
              <a:rPr lang="en-US" u="sng" dirty="0" smtClean="0"/>
              <a:t>The quantity and quality of human effort directed toward producing goods and services (labor)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609601"/>
            <a:ext cx="4267200" cy="4571999"/>
          </a:xfrm>
        </p:spPr>
        <p:txBody>
          <a:bodyPr/>
          <a:lstStyle/>
          <a:p>
            <a:r>
              <a:rPr lang="en-US" u="sng" dirty="0"/>
              <a:t>Investment in Human Resources:</a:t>
            </a:r>
            <a:r>
              <a:rPr lang="en-US" dirty="0"/>
              <a:t> </a:t>
            </a:r>
            <a:r>
              <a:rPr lang="en-US" u="sng" dirty="0"/>
              <a:t>Activities that increase the skills and knowledge of </a:t>
            </a:r>
            <a:r>
              <a:rPr lang="en-US" u="sng" dirty="0" smtClean="0"/>
              <a:t>workers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5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Entrepreneur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 person who combines resources to create new businesses</a:t>
            </a:r>
          </a:p>
          <a:p>
            <a:r>
              <a:rPr lang="en-US" dirty="0" smtClean="0"/>
              <a:t>Entrepreneurs + land, labor, and capital = goods and services</a:t>
            </a:r>
            <a:endParaRPr lang="en-US" dirty="0"/>
          </a:p>
        </p:txBody>
      </p:sp>
      <p:pic>
        <p:nvPicPr>
          <p:cNvPr id="2050" name="Picture 2" descr="http://cocaine.org/coca-cola/john-pembe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13" y="1346470"/>
            <a:ext cx="16576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3931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John Pemberton</a:t>
            </a:r>
          </a:p>
        </p:txBody>
      </p:sp>
      <p:pic>
        <p:nvPicPr>
          <p:cNvPr id="2052" name="Picture 4" descr="http://2.bp.blogspot.com/-t7VK69RX_m0/Tb8hNxaHxUI/AAAAAAAABjM/3B50QPIAcXM/s1600/old_coke_ads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2286000" cy="3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inspirationroom.com/daily/print/2009/1/coca_cola_bub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88" y="4114801"/>
            <a:ext cx="4724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NewsPrint</vt:lpstr>
      <vt:lpstr>GDP and Capital Resources</vt:lpstr>
      <vt:lpstr>GDP</vt:lpstr>
      <vt:lpstr>Capital Goods/Resources</vt:lpstr>
      <vt:lpstr>Human Capital/Resources</vt:lpstr>
      <vt:lpstr>Entrepreneur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 and Capital Resources</dc:title>
  <dc:creator>Virginia Mcanear</dc:creator>
  <cp:lastModifiedBy>Patrice Mcbean</cp:lastModifiedBy>
  <cp:revision>1</cp:revision>
  <dcterms:created xsi:type="dcterms:W3CDTF">2016-11-10T18:40:36Z</dcterms:created>
  <dcterms:modified xsi:type="dcterms:W3CDTF">2018-12-01T17:12:18Z</dcterms:modified>
</cp:coreProperties>
</file>