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>
        <p:scale>
          <a:sx n="74" d="100"/>
          <a:sy n="74" d="100"/>
        </p:scale>
        <p:origin x="3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69C15-7F6A-4CFD-84DE-6135BCD96A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20805B-CCA8-4A10-AB2C-FBF847BC31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8146D-0998-47D6-BCFD-4983DA3F1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851A-3D3D-4452-9C74-A3C5AA1085FF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C824A-0B93-4D8A-88C0-F482F4629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03EF7B-6E40-478C-A025-4704D49B5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5C4C-A27B-4A81-A2C4-F9BC97A03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77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AFD01-9EE5-423D-B412-501806ABC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92C13D-53AB-440E-BA2F-E6031236EE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62C612-3C04-4483-9FF5-5DB83C82D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851A-3D3D-4452-9C74-A3C5AA1085FF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C72A1-CF8A-4F48-86C3-A303C4529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70E56-5F2B-4768-99CE-A5E9FD126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5C4C-A27B-4A81-A2C4-F9BC97A03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560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B1CF6E-0545-491D-A385-29755156CA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B2E003-A583-42C1-A029-B6632E2411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926EFD-8B77-4AED-9449-363E1E611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851A-3D3D-4452-9C74-A3C5AA1085FF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48CA1-DA76-474C-97E5-5EF88B6C2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A4DAE-388B-463F-B37D-1DA9C7BE8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5C4C-A27B-4A81-A2C4-F9BC97A03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281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7976E-019F-47F5-A9A8-33387BE20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798AB-5F21-49A7-8D32-A8B6AB853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D8BE9-D5E8-4AF8-9021-57C1F583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851A-3D3D-4452-9C74-A3C5AA1085FF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77756-D3DB-43FD-9BE3-808B4F6EB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8C32B-0C4F-41D6-9A4A-80051A850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5C4C-A27B-4A81-A2C4-F9BC97A03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836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030E6-D56C-4AA2-ADB2-150FBA678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9FF6E8-DCE9-4F50-8543-A59A042F1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6070CE-4ADC-42E6-9AD7-285825E50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851A-3D3D-4452-9C74-A3C5AA1085FF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1E0E3-EA32-40F2-A6B3-544E98F92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5E150-34E5-4FA3-AD69-7FF82307E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5C4C-A27B-4A81-A2C4-F9BC97A03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91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CDAC5-FD8C-465A-934D-7EB228702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2B125-91FB-44C9-A5A8-FD5C2094FD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F5EC0C-E28E-4156-AAC1-27283ADBAE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964009-B86E-405D-8CCC-54DF6B01A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851A-3D3D-4452-9C74-A3C5AA1085FF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1FB25A-3ADE-4AD0-A4C3-7E71178B1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4E3B04-A409-4366-989F-BECA6E45F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5C4C-A27B-4A81-A2C4-F9BC97A03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54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AF84B-E999-4269-954D-7B955C5C5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C05C48-A4E5-45BB-9297-570942614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E3CF15-5F38-4B95-8D45-1855D9C1FE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DC959D-F559-42BC-9DE3-2EE2F1E4DD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C2C412-E25C-4A5A-980A-675A436AEE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B6C5B6-186C-413D-BF08-4DB409C8C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851A-3D3D-4452-9C74-A3C5AA1085FF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F9FD51-35B8-4053-80AC-2FC7ADB47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135D0A-DBE5-4D32-A1B0-410374E68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5C4C-A27B-4A81-A2C4-F9BC97A03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532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B72E0-83FD-4A2D-82CA-62FF9F7B4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A2D276-E04F-46AE-BF7E-D8EE4D2E3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851A-3D3D-4452-9C74-A3C5AA1085FF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7C5B10-9ADE-4BF6-96FF-FAF800A97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E6FA84-4BC0-4B06-9543-EE66250DB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5C4C-A27B-4A81-A2C4-F9BC97A03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640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C4104B-81A6-4A48-9BB4-A60327288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851A-3D3D-4452-9C74-A3C5AA1085FF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F26E5B-8DEE-4EF2-A116-4F0190AD6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A91BEC-22C6-4A3F-A984-CC93D0369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5C4C-A27B-4A81-A2C4-F9BC97A03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175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708BA-9181-4D33-A217-38BEFCDEE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9D8EE-9428-4EB5-9584-293FC3864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3FDE78-1832-4488-8A77-E5E453D397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517721-3528-490E-BBC6-162CBB63D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851A-3D3D-4452-9C74-A3C5AA1085FF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66C48F-D686-426D-BBAA-9F3693B7C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9508E5-532C-4D2D-ACA7-0918E9651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5C4C-A27B-4A81-A2C4-F9BC97A03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445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FC11B-B986-45CB-8ED1-6F1FE0537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E34914-5632-4411-9288-D76CFD98FD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C70704-F436-4261-B2B2-192327E0F6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5A1655-97CF-4B21-B132-A031E9DBA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851A-3D3D-4452-9C74-A3C5AA1085FF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43C2DB-803C-4FEA-BF20-04A1A04C5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BC0F18-7DC1-46BD-9522-208384262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5C4C-A27B-4A81-A2C4-F9BC97A03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6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54C4C6-FA1F-4233-8233-16A73D41E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9EDA7-0BC6-40E6-917A-35C543BDF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E3121E-6FF9-4F19-83DD-07B87627A6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E851A-3D3D-4452-9C74-A3C5AA1085FF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6DE298-F93B-4FE7-B1BB-4EF7E3A873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6C2B79-5309-4FDC-A642-EE588D8240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85C4C-A27B-4A81-A2C4-F9BC97A03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41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A115355-2975-4D00-96C2-E90DCC3343B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Causes that led to the Breakup of the Ottoman Empire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6D0A4C0-B063-4B54-AB29-E28B3F18133B}"/>
              </a:ext>
            </a:extLst>
          </p:cNvPr>
          <p:cNvSpPr txBox="1"/>
          <p:nvPr/>
        </p:nvSpPr>
        <p:spPr>
          <a:xfrm>
            <a:off x="569459" y="1523825"/>
            <a:ext cx="114794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The Ottoman Empire is declining. </a:t>
            </a:r>
          </a:p>
          <a:p>
            <a:r>
              <a:rPr lang="en-US" sz="2400" b="1" dirty="0">
                <a:solidFill>
                  <a:srgbClr val="C00000"/>
                </a:solidFill>
              </a:rPr>
              <a:t> -Outdated technology (</a:t>
            </a:r>
            <a:r>
              <a:rPr lang="en-US" sz="2400" b="1" dirty="0" err="1">
                <a:solidFill>
                  <a:srgbClr val="C00000"/>
                </a:solidFill>
              </a:rPr>
              <a:t>ie</a:t>
            </a:r>
            <a:r>
              <a:rPr lang="en-US" sz="2400" b="1" dirty="0">
                <a:solidFill>
                  <a:srgbClr val="C00000"/>
                </a:solidFill>
              </a:rPr>
              <a:t> rails, factories/machines, weapons. </a:t>
            </a:r>
          </a:p>
          <a:p>
            <a:r>
              <a:rPr lang="en-US" sz="2400" b="1" dirty="0">
                <a:solidFill>
                  <a:srgbClr val="C00000"/>
                </a:solidFill>
              </a:rPr>
              <a:t> -Ineffective leaders.</a:t>
            </a:r>
          </a:p>
          <a:p>
            <a:r>
              <a:rPr lang="en-US" sz="2400" b="1" dirty="0">
                <a:solidFill>
                  <a:srgbClr val="C00000"/>
                </a:solidFill>
              </a:rPr>
              <a:t>-Loss of revenue (no money)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87F8FB9-7F88-4162-A4BF-F123A48CF8E5}"/>
              </a:ext>
            </a:extLst>
          </p:cNvPr>
          <p:cNvSpPr txBox="1"/>
          <p:nvPr/>
        </p:nvSpPr>
        <p:spPr>
          <a:xfrm>
            <a:off x="448623" y="3318240"/>
            <a:ext cx="115226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Fighting/conflict causes land loss.</a:t>
            </a:r>
          </a:p>
          <a:p>
            <a:r>
              <a:rPr lang="en-US" sz="2400" b="1" dirty="0">
                <a:solidFill>
                  <a:srgbClr val="00B0F0"/>
                </a:solidFill>
              </a:rPr>
              <a:t>-West- Feelings of Nationalism (pride in one’s country, so much so, that you want self-rule)</a:t>
            </a:r>
          </a:p>
          <a:p>
            <a:r>
              <a:rPr lang="en-US" sz="2400" b="1" dirty="0">
                <a:solidFill>
                  <a:srgbClr val="00B0F0"/>
                </a:solidFill>
              </a:rPr>
              <a:t>-East- Tribal invaders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DD46615-CFAD-4F49-8914-EB41AD1DF0DB}"/>
              </a:ext>
            </a:extLst>
          </p:cNvPr>
          <p:cNvSpPr txBox="1"/>
          <p:nvPr/>
        </p:nvSpPr>
        <p:spPr>
          <a:xfrm>
            <a:off x="491820" y="4982590"/>
            <a:ext cx="11479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The Ottoman Empire enters into WWI with the hopes of regaining their lost lands. Unfortunately they lose along with Germany and Austria</a:t>
            </a:r>
          </a:p>
        </p:txBody>
      </p:sp>
    </p:spTree>
    <p:extLst>
      <p:ext uri="{BB962C8B-B14F-4D97-AF65-F5344CB8AC3E}">
        <p14:creationId xmlns:p14="http://schemas.microsoft.com/office/powerpoint/2010/main" val="2298287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A115355-2975-4D00-96C2-E90DCC3343B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68594" y="365125"/>
            <a:ext cx="9247006" cy="1325563"/>
          </a:xfrm>
        </p:spPr>
        <p:txBody>
          <a:bodyPr/>
          <a:lstStyle/>
          <a:p>
            <a:pPr algn="ctr"/>
            <a:r>
              <a:rPr lang="en-US" b="1" dirty="0"/>
              <a:t>As a Result of the Breakup of the Ottoman Empire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DBC811-3EE9-4B03-940B-D06FCD74C7CC}"/>
              </a:ext>
            </a:extLst>
          </p:cNvPr>
          <p:cNvSpPr txBox="1"/>
          <p:nvPr/>
        </p:nvSpPr>
        <p:spPr>
          <a:xfrm>
            <a:off x="1268593" y="4815232"/>
            <a:ext cx="9885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These artificial political (man-made) boundaries create Ethnic and Religious conflicts in the region, that still persists today!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87F8FB9-7F88-4162-A4BF-F123A48CF8E5}"/>
              </a:ext>
            </a:extLst>
          </p:cNvPr>
          <p:cNvSpPr txBox="1"/>
          <p:nvPr/>
        </p:nvSpPr>
        <p:spPr>
          <a:xfrm>
            <a:off x="1268595" y="1828801"/>
            <a:ext cx="94454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The Ottoman Empire (OE) was ended.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- The country of Turkey was created out of the remaining lands of the OE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DD46615-CFAD-4F49-8914-EB41AD1DF0DB}"/>
              </a:ext>
            </a:extLst>
          </p:cNvPr>
          <p:cNvSpPr txBox="1"/>
          <p:nvPr/>
        </p:nvSpPr>
        <p:spPr>
          <a:xfrm>
            <a:off x="1268593" y="2952685"/>
            <a:ext cx="94454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Great Britain and France partition (divide) the lands of the OE into new countries.</a:t>
            </a:r>
          </a:p>
          <a:p>
            <a:pPr marL="342900" indent="-342900">
              <a:buFontTx/>
              <a:buChar char="-"/>
            </a:pPr>
            <a:r>
              <a:rPr lang="en-US" sz="2400" b="1" dirty="0">
                <a:solidFill>
                  <a:srgbClr val="0070C0"/>
                </a:solidFill>
              </a:rPr>
              <a:t>Great Britain creates Saudi Arabia, Palestine, and Iraq</a:t>
            </a:r>
          </a:p>
          <a:p>
            <a:pPr marL="342900" indent="-342900">
              <a:buFontTx/>
              <a:buChar char="-"/>
            </a:pPr>
            <a:r>
              <a:rPr lang="en-US" sz="2400" b="1" dirty="0">
                <a:solidFill>
                  <a:srgbClr val="0070C0"/>
                </a:solidFill>
              </a:rPr>
              <a:t>France creates Syria, and Lebanon</a:t>
            </a:r>
          </a:p>
        </p:txBody>
      </p:sp>
    </p:spTree>
    <p:extLst>
      <p:ext uri="{BB962C8B-B14F-4D97-AF65-F5344CB8AC3E}">
        <p14:creationId xmlns:p14="http://schemas.microsoft.com/office/powerpoint/2010/main" val="3276088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185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Causes that led to the Breakup of the Ottoman Empire</vt:lpstr>
      <vt:lpstr>As a Result of the Breakup of the Ottoman Empire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Causes that led to the Break Up of the Ottoman Empire</dc:title>
  <dc:creator>Patrice Mcbean</dc:creator>
  <cp:lastModifiedBy>Patrice Mcbean</cp:lastModifiedBy>
  <cp:revision>6</cp:revision>
  <dcterms:created xsi:type="dcterms:W3CDTF">2019-10-03T17:34:47Z</dcterms:created>
  <dcterms:modified xsi:type="dcterms:W3CDTF">2019-10-03T20:19:07Z</dcterms:modified>
</cp:coreProperties>
</file>