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683B0-76E6-49BC-8906-68BB16D2E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DE622B-DE10-496A-AA59-63DE72D0C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7F8F6-6733-4D9F-A23A-5FE2D88A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3C263-AB17-4B4E-AD9E-1D4E1E85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9ED60-5B2C-440C-A3D8-6D861D36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6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B7A3-3226-488A-ADE4-3BF356DBE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01F66-00B3-4913-87BD-FA6A1488F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06B45-1468-4D91-9F97-FE00A75A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A3820-FBFB-49CB-A821-5288F33E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49682-FC0E-4DEC-820F-C528D666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681A2-BEC6-4827-9772-D02D72BFC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3B310-F3A1-4885-A8D1-1D8F50532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6F613-4D5D-4423-80BA-A74172AD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4E3EE-9699-4A64-986D-732DC389A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1E79C-F186-4D70-9A08-70634153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0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3FEA2-F6D1-4FF5-A122-D471988B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CE6-908B-4AD4-AA9B-AAF821346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3A517-1F3A-4968-BE0E-79410914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88A8D-F78C-4869-9400-F54B34EF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CE73-8E27-46EF-B3AB-F2082A69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1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EA6D-6348-4F05-869D-346DA9908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15DD9-5AAB-44C8-81B6-A15C7947A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D91DA-0D5C-41C3-B51E-7CFC1393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846EA-338C-4093-BA6B-C3941C06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CB99-133B-4199-9CA8-27CC5E53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2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5BED9-5E4C-4697-ACFE-D7FB0B71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CE354-A44A-4586-9941-B3EA6CBDC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6D4C5-3D99-4BF2-9D89-2A1C5169A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C835-E5ED-4734-BFBE-A42E5FC4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F2A2C-41CA-4A4B-B6FC-C69D18880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C5111-B37D-4196-9140-3F01DA479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0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C8A67-BD8A-40DC-A154-7BFFA802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F4456-DF9C-451D-8070-2609A54EE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73F2A-E430-4D2A-A1DB-BE2C3ACC7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0AE0F-6414-437D-8F2D-466D931D7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D6C837-CFB8-41EE-AFC9-F35311F7E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63E18-1AEB-474C-86BE-A56512C6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5F817-D7EF-462B-8226-76C8FE51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DE536F-AA17-4890-8C0F-10A9E386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BFAC-2B49-459D-B338-A5935BA12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9CF23-41B6-46A3-ACC8-5D51EA4E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52B02-37BE-4639-BB98-7F6FF6DE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E6879-4825-4A4C-9B60-7C0C12CA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92FA8-5F8A-4EB1-A4C9-276DA3324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DB32D4-F1E0-412D-8129-C55FB513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210B3-827C-418B-ABA7-3C9DA400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6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31F2-2132-4D89-942A-0375662E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E5982-0AEA-49D8-981A-1DC7CB46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2FBE2-0F43-4401-A99A-8773A4B6B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D1D1B-6C19-434F-B903-3B83DC3E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B9479-D525-4730-AF5C-671E0D8D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5B4E7-04E3-4FA4-B129-3F0ACA11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0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D4D23-0709-4CFB-B2BA-011BEC87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AA252F-9196-46A7-A755-85ABFCB95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67094-3B02-4A00-BF35-62B63554A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CCFA0-B94B-47F9-B836-227D343F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9CDD0-5D4A-471F-89E8-7ED66FE1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D6A4B-ED7E-4DE1-B334-1C639970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8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F3020-E9C0-4DC7-AF72-A8A8CFB0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6BDD0-2146-4885-BB4D-DF5763EF4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45C37-65FD-402B-A74C-51525F551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EDEA-9917-48A9-AC94-78D0410246A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5D673-B32F-48F7-9DD9-F67C860FB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99232-C863-4A7C-BADA-BF77AF190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4735-CD37-4F11-8240-0C18768C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3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2CB4A8-572A-4B16-97A5-C1A96126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en-US" b="1" dirty="0"/>
              <a:t>Bio= Life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AE14C8-350D-407A-9957-57EB74F6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Antibiotic</a:t>
            </a:r>
            <a:r>
              <a:rPr lang="en-US" dirty="0"/>
              <a:t>- </a:t>
            </a:r>
            <a:r>
              <a:rPr lang="en-US" i="1" dirty="0"/>
              <a:t>n. </a:t>
            </a:r>
            <a:r>
              <a:rPr lang="en-US" dirty="0"/>
              <a:t>a drug that is used to kill harmful bacteria and to cure infections.</a:t>
            </a:r>
          </a:p>
          <a:p>
            <a:pPr marL="0" indent="0">
              <a:buNone/>
            </a:pPr>
            <a:r>
              <a:rPr lang="en-US" i="1" dirty="0"/>
              <a:t>The doctor prescribed an antibiotic for the boy’s infection.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u="sng" dirty="0"/>
              <a:t>Biodegradable-</a:t>
            </a:r>
            <a:r>
              <a:rPr lang="en-US" dirty="0"/>
              <a:t> </a:t>
            </a:r>
            <a:r>
              <a:rPr lang="en-US" i="1" dirty="0"/>
              <a:t>adj. </a:t>
            </a:r>
            <a:r>
              <a:rPr lang="en-US" dirty="0"/>
              <a:t>capable of being slowly destroyed and broken 	down into very small parts by natural processes.	</a:t>
            </a:r>
          </a:p>
          <a:p>
            <a:pPr marL="0" indent="0">
              <a:buNone/>
            </a:pPr>
            <a:r>
              <a:rPr lang="en-US" i="1" dirty="0"/>
              <a:t>Disposable diapers are not biodegradable; they are harmful to the environment.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u="sng" dirty="0"/>
              <a:t>Biography</a:t>
            </a:r>
            <a:r>
              <a:rPr lang="en-US" dirty="0"/>
              <a:t>- </a:t>
            </a:r>
            <a:r>
              <a:rPr lang="en-US" i="1" dirty="0"/>
              <a:t>n. </a:t>
            </a:r>
            <a:r>
              <a:rPr lang="en-US" dirty="0"/>
              <a:t>the story of a real person’s life written by another person.</a:t>
            </a:r>
          </a:p>
          <a:p>
            <a:pPr marL="0" indent="0">
              <a:buNone/>
            </a:pPr>
            <a:r>
              <a:rPr lang="en-US" i="1" dirty="0"/>
              <a:t>I read an inspiring biography about Steve Jobs. </a:t>
            </a: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2349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2CB4A8-572A-4B16-97A5-C1A96126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en-US" b="1" dirty="0"/>
              <a:t>Bio= Life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AE14C8-350D-407A-9957-57EB74F6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Biohazard</a:t>
            </a:r>
            <a:r>
              <a:rPr lang="en-US" dirty="0"/>
              <a:t>- n. a biological or chemical substance or situation that is dangerous to human beings and the environment.</a:t>
            </a:r>
          </a:p>
          <a:p>
            <a:pPr marL="0" indent="0">
              <a:buNone/>
            </a:pPr>
            <a:r>
              <a:rPr lang="en-US" i="1" dirty="0"/>
              <a:t>The crash of a freight train carrying chemicals created a biohazard.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Biology- n. a science that deals with things that are alive, such as plants and animals.</a:t>
            </a:r>
          </a:p>
          <a:p>
            <a:pPr marL="0" indent="0">
              <a:buNone/>
            </a:pPr>
            <a:r>
              <a:rPr lang="en-US" i="1" dirty="0"/>
              <a:t>In order to prepare for medical school, students must study biology.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39012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Bio= Life</vt:lpstr>
      <vt:lpstr>Bio=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Bio= Life</dc:title>
  <dc:creator>Patrice Mcbean</dc:creator>
  <cp:lastModifiedBy>Patrice Mcbean</cp:lastModifiedBy>
  <cp:revision>4</cp:revision>
  <dcterms:created xsi:type="dcterms:W3CDTF">2019-10-01T18:51:29Z</dcterms:created>
  <dcterms:modified xsi:type="dcterms:W3CDTF">2019-10-01T19:47:36Z</dcterms:modified>
</cp:coreProperties>
</file>