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70" r:id="rId5"/>
    <p:sldId id="273" r:id="rId6"/>
    <p:sldId id="272" r:id="rId7"/>
    <p:sldId id="276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6ADD-9DAA-4E88-9DFC-86725F74B6F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77407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African History Vocabulary: Nationalism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68" y="2874532"/>
            <a:ext cx="1981139" cy="1322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18" y="3066329"/>
            <a:ext cx="2109948" cy="13993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518" y="2542319"/>
            <a:ext cx="2428878" cy="24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Pan-African Movement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241" y="1690688"/>
            <a:ext cx="6606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movement which began in the 1920's that emphasized the unity and strength of Africans on the main continent and people of African descent around the world.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211" y="3950898"/>
            <a:ext cx="6107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팬 아프리카 이동		</a:t>
            </a:r>
            <a:r>
              <a:rPr lang="en-US" dirty="0" err="1"/>
              <a:t>Movimento</a:t>
            </a:r>
            <a:r>
              <a:rPr lang="en-US" dirty="0"/>
              <a:t> Pan-</a:t>
            </a:r>
            <a:r>
              <a:rPr lang="en-US" dirty="0" err="1"/>
              <a:t>Africano</a:t>
            </a:r>
            <a:endParaRPr lang="en-US" dirty="0"/>
          </a:p>
          <a:p>
            <a:r>
              <a:rPr lang="ko-KR" altLang="en-US" dirty="0"/>
              <a:t>泛非运动		</a:t>
            </a:r>
            <a:r>
              <a:rPr lang="ar-AE" dirty="0"/>
              <a:t>جنبش پان آفریقایی</a:t>
            </a:r>
          </a:p>
          <a:p>
            <a:r>
              <a:rPr lang="en-US" dirty="0"/>
              <a:t>Pan African Movement	</a:t>
            </a:r>
            <a:r>
              <a:rPr lang="en-US" dirty="0" err="1"/>
              <a:t>Movimiento</a:t>
            </a:r>
            <a:r>
              <a:rPr lang="en-US" dirty="0"/>
              <a:t> </a:t>
            </a:r>
            <a:r>
              <a:rPr lang="en-US" dirty="0" err="1"/>
              <a:t>Panafricano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4690" y="1690689"/>
            <a:ext cx="3993604" cy="40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8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African National Congress (ANC)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5221" y="1690688"/>
            <a:ext cx="5616779" cy="3744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40" y="1690688"/>
            <a:ext cx="6420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Formed by black Africans, in 1912 to fight for their rights. They organized strikes and boyotts to protest racist policies. Nelson Mandela was a leader in this organization.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6815" y="4597879"/>
            <a:ext cx="6029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 Congreso Nacional Africano (ANC)	</a:t>
            </a:r>
          </a:p>
          <a:p>
            <a:r>
              <a:rPr lang="en-US"/>
              <a:t>Congresso Nacional Africano (ANC)</a:t>
            </a:r>
          </a:p>
          <a:p>
            <a:r>
              <a:rPr lang="en-US"/>
              <a:t>Congrès national africain (ANC)</a:t>
            </a:r>
          </a:p>
          <a:p>
            <a:r>
              <a:rPr lang="ja-JP" altLang="en-US"/>
              <a:t>南非非洲人国民大会（非国大）</a:t>
            </a:r>
          </a:p>
          <a:p>
            <a:r>
              <a:rPr lang="ko-KR" altLang="en-US"/>
              <a:t>아프리카 민족 회의 </a:t>
            </a:r>
            <a:r>
              <a:rPr lang="en-US" altLang="ko-KR"/>
              <a:t>(</a:t>
            </a:r>
            <a:r>
              <a:rPr lang="en-US"/>
              <a:t>ANC)</a:t>
            </a:r>
          </a:p>
          <a:p>
            <a:r>
              <a:rPr lang="ar-AE"/>
              <a:t>کنگره ملی آفریقا (</a:t>
            </a:r>
            <a:r>
              <a:rPr lang="en-US"/>
              <a:t>ANC)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5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Great Britain and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two European Countries that</a:t>
            </a:r>
          </a:p>
          <a:p>
            <a:pPr marL="0" indent="0">
              <a:buNone/>
            </a:pPr>
            <a:r>
              <a:rPr lang="en-US" sz="3600" dirty="0"/>
              <a:t>dominated African colonization.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ko-KR" altLang="en-US" dirty="0"/>
              <a:t>영국과 프랑스</a:t>
            </a:r>
            <a:r>
              <a:rPr lang="en-US" altLang="ko-KR" dirty="0"/>
              <a:t>	</a:t>
            </a:r>
            <a:r>
              <a:rPr lang="ko-KR" altLang="en-US" dirty="0"/>
              <a:t>	</a:t>
            </a:r>
            <a:r>
              <a:rPr lang="ar-AE" dirty="0"/>
              <a:t>بریتانیا و فرانسه</a:t>
            </a:r>
          </a:p>
          <a:p>
            <a:pPr marL="0" indent="0">
              <a:buNone/>
            </a:pPr>
            <a:r>
              <a:rPr lang="en-US" dirty="0"/>
              <a:t>Gran </a:t>
            </a:r>
            <a:r>
              <a:rPr lang="en-US" dirty="0" err="1"/>
              <a:t>Bretaña</a:t>
            </a:r>
            <a:r>
              <a:rPr lang="en-US" dirty="0"/>
              <a:t> y </a:t>
            </a:r>
            <a:r>
              <a:rPr lang="en-US" dirty="0" err="1"/>
              <a:t>Francia</a:t>
            </a:r>
            <a:r>
              <a:rPr lang="en-US" dirty="0"/>
              <a:t>	</a:t>
            </a:r>
            <a:r>
              <a:rPr lang="ja-JP" altLang="en-US" dirty="0"/>
              <a:t>英国和法国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err="1"/>
              <a:t>Grã-Bretanha</a:t>
            </a:r>
            <a:r>
              <a:rPr lang="en-US" dirty="0"/>
              <a:t> e </a:t>
            </a:r>
            <a:r>
              <a:rPr lang="en-US" dirty="0" err="1"/>
              <a:t>França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Grande-Bretagne et la France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35" y="2227701"/>
            <a:ext cx="4778272" cy="38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strong sense of pride in one's nation, so</a:t>
            </a:r>
          </a:p>
          <a:p>
            <a:pPr marL="0" indent="0">
              <a:buNone/>
            </a:pPr>
            <a:r>
              <a:rPr lang="en-US" dirty="0"/>
              <a:t>much so, that you want self rule.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Nationalisme</a:t>
            </a:r>
            <a:r>
              <a:rPr lang="en-US" dirty="0"/>
              <a:t>		</a:t>
            </a:r>
            <a:r>
              <a:rPr lang="ko-KR" altLang="en-US" dirty="0"/>
              <a:t>민족주의</a:t>
            </a:r>
          </a:p>
          <a:p>
            <a:pPr marL="0" indent="0">
              <a:buNone/>
            </a:pPr>
            <a:r>
              <a:rPr lang="en-US" dirty="0" err="1"/>
              <a:t>Nacionalismo</a:t>
            </a:r>
            <a:r>
              <a:rPr lang="en-US" dirty="0"/>
              <a:t>		</a:t>
            </a:r>
            <a:r>
              <a:rPr lang="ar-AE" dirty="0"/>
              <a:t>ناسیونالیسم</a:t>
            </a:r>
          </a:p>
          <a:p>
            <a:pPr marL="0" indent="0">
              <a:buNone/>
            </a:pPr>
            <a:r>
              <a:rPr lang="ko-KR" altLang="en-US" dirty="0"/>
              <a:t>民族主义情绪		</a:t>
            </a:r>
            <a:r>
              <a:rPr lang="en-US" dirty="0" err="1"/>
              <a:t>Nacionalismo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73" y="1690688"/>
            <a:ext cx="5082484" cy="41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3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Independence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Actions taken to be free from </a:t>
            </a:r>
          </a:p>
          <a:p>
            <a:pPr marL="0" indent="0">
              <a:buNone/>
            </a:pPr>
            <a:r>
              <a:rPr lang="en-US" dirty="0"/>
              <a:t>foreign control.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86" y="1928461"/>
            <a:ext cx="4116532" cy="3677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120" y="3261360"/>
            <a:ext cx="5273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Movimento</a:t>
            </a:r>
            <a:r>
              <a:rPr lang="en-US" sz="2800" dirty="0"/>
              <a:t> de </a:t>
            </a:r>
            <a:r>
              <a:rPr lang="en-US" sz="2800" dirty="0" err="1"/>
              <a:t>independência</a:t>
            </a:r>
            <a:endParaRPr lang="en-US" sz="2800" dirty="0"/>
          </a:p>
          <a:p>
            <a:r>
              <a:rPr lang="ko-KR" altLang="en-US" sz="2800" dirty="0"/>
              <a:t>독립 운동				</a:t>
            </a:r>
          </a:p>
          <a:p>
            <a:r>
              <a:rPr lang="ar-AE" sz="2800" dirty="0"/>
              <a:t>جنبش استقلال</a:t>
            </a:r>
          </a:p>
          <a:p>
            <a:r>
              <a:rPr lang="ko-KR" altLang="en-US" sz="2800" dirty="0"/>
              <a:t>独立运动</a:t>
            </a:r>
          </a:p>
          <a:p>
            <a:r>
              <a:rPr lang="en-US" sz="2800" dirty="0" err="1"/>
              <a:t>Mouvement</a:t>
            </a:r>
            <a:r>
              <a:rPr lang="en-US" sz="2800" dirty="0"/>
              <a:t> de </a:t>
            </a:r>
            <a:r>
              <a:rPr lang="en-US" sz="2800" dirty="0" err="1"/>
              <a:t>l'Indépendance</a:t>
            </a:r>
            <a:endParaRPr lang="en-US" sz="2800" dirty="0"/>
          </a:p>
          <a:p>
            <a:r>
              <a:rPr lang="en-US" sz="2800" dirty="0" err="1"/>
              <a:t>Movimiento</a:t>
            </a:r>
            <a:r>
              <a:rPr lang="en-US" sz="2800" dirty="0"/>
              <a:t> de </a:t>
            </a:r>
            <a:r>
              <a:rPr lang="en-US" sz="2800" dirty="0" err="1"/>
              <a:t>Independencia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169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Diaspora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Geographic spreading of </a:t>
            </a:r>
          </a:p>
          <a:p>
            <a:pPr marL="0" indent="0">
              <a:buNone/>
            </a:pPr>
            <a:r>
              <a:rPr lang="en-US" dirty="0"/>
              <a:t>Africans around the world.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457" y="1690688"/>
            <a:ext cx="3947543" cy="4475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489960"/>
            <a:ext cx="52120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散居</a:t>
            </a:r>
            <a:r>
              <a:rPr lang="en-US" altLang="ja-JP" sz="2800" dirty="0"/>
              <a:t>			</a:t>
            </a:r>
            <a:r>
              <a:rPr lang="en-US" sz="2800" dirty="0"/>
              <a:t>Diaspora</a:t>
            </a:r>
          </a:p>
          <a:p>
            <a:r>
              <a:rPr lang="ar-AE" sz="2800" dirty="0"/>
              <a:t>خارج از کشور</a:t>
            </a:r>
            <a:r>
              <a:rPr lang="en-US" sz="2800" dirty="0"/>
              <a:t>		</a:t>
            </a:r>
            <a:r>
              <a:rPr lang="ko-KR" altLang="en-US" sz="2800" dirty="0"/>
              <a:t>유대인의 분산</a:t>
            </a:r>
          </a:p>
          <a:p>
            <a:r>
              <a:rPr lang="en-US" sz="2800" dirty="0"/>
              <a:t>Diaspora		</a:t>
            </a:r>
            <a:r>
              <a:rPr lang="en-US" sz="2800" dirty="0" err="1"/>
              <a:t>Diáspora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5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Fighting within a county.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451" y="1825625"/>
            <a:ext cx="4512531" cy="31568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520440"/>
            <a:ext cx="61361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dirty="0"/>
              <a:t>جنگ داخلی</a:t>
            </a:r>
          </a:p>
          <a:p>
            <a:r>
              <a:rPr lang="ko-KR" altLang="en-US" sz="2800" dirty="0"/>
              <a:t>내전</a:t>
            </a:r>
          </a:p>
          <a:p>
            <a:r>
              <a:rPr lang="en-US" sz="2800" dirty="0"/>
              <a:t>Guerra civil</a:t>
            </a:r>
          </a:p>
          <a:p>
            <a:r>
              <a:rPr lang="ko-KR" altLang="en-US" sz="2800" dirty="0"/>
              <a:t>内战</a:t>
            </a:r>
          </a:p>
          <a:p>
            <a:r>
              <a:rPr lang="en-US" sz="2800" dirty="0"/>
              <a:t>Guerre </a:t>
            </a:r>
            <a:r>
              <a:rPr lang="en-US" sz="2800" dirty="0" err="1"/>
              <a:t>civile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561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160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African History Vocabulary: Nationalism</vt:lpstr>
      <vt:lpstr>Pan-African Movement</vt:lpstr>
      <vt:lpstr>African National Congress (ANC)</vt:lpstr>
      <vt:lpstr>Great Britain and France</vt:lpstr>
      <vt:lpstr>Nationalism</vt:lpstr>
      <vt:lpstr>Independence Movement</vt:lpstr>
      <vt:lpstr>Diaspora</vt:lpstr>
      <vt:lpstr>Civil War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History</dc:title>
  <dc:creator>Patrice Mcbean</dc:creator>
  <cp:lastModifiedBy>Patrice Mcbean</cp:lastModifiedBy>
  <cp:revision>35</cp:revision>
  <dcterms:created xsi:type="dcterms:W3CDTF">2016-01-01T00:33:06Z</dcterms:created>
  <dcterms:modified xsi:type="dcterms:W3CDTF">2020-01-08T01:47:16Z</dcterms:modified>
</cp:coreProperties>
</file>