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708" r:id="rId7"/>
    <p:sldMasterId id="2147483720" r:id="rId8"/>
    <p:sldMasterId id="2147483732" r:id="rId9"/>
  </p:sldMasterIdLst>
  <p:sldIdLst>
    <p:sldId id="258" r:id="rId10"/>
    <p:sldId id="260" r:id="rId11"/>
    <p:sldId id="261" r:id="rId12"/>
    <p:sldId id="262" r:id="rId13"/>
    <p:sldId id="302" r:id="rId14"/>
    <p:sldId id="303" r:id="rId15"/>
    <p:sldId id="287" r:id="rId16"/>
    <p:sldId id="299" r:id="rId17"/>
    <p:sldId id="307" r:id="rId18"/>
    <p:sldId id="295" r:id="rId19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C1C1C"/>
    <a:srgbClr val="3366CC"/>
    <a:srgbClr val="0099CC"/>
    <a:srgbClr val="CC6600"/>
    <a:srgbClr val="CC3300"/>
    <a:srgbClr val="FFCC00"/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94660"/>
  </p:normalViewPr>
  <p:slideViewPr>
    <p:cSldViewPr>
      <p:cViewPr varScale="1">
        <p:scale>
          <a:sx n="76" d="100"/>
          <a:sy n="76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33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 7739,'50'0,"-25"0,-1 0,1 0,0 0,0 0,0 0,-1 0,-24 0,25 25,0-25,25 25,-26-25,51 0,-26 0,-24 0,0 0,49 0,1 0,24 0,0 0,-24 0,-1 0,-24 0,-1 0,26 0,-50 0,-1-25,1 25,0 0,-25 0,25-25,-25 25,25 0,-25 0,49 0,-24-25,0 25,24 0,-49 0,25 0,0-25,0 25,-25 0,25 0,-1 0,-24 0,25-24,0 24,0-25,0 25,-25 0,25 0,-1 0,-24 0,25 0,25 0,-25 0,24 0,-24 0,0 0,0 0,24 0,1 0,-1 0,1 0,-25 0,24 0,-24 0,25 0,-25 0,-25 0,24 0,1 0,0 0,0 0,0 0,-25 25,0-25,24 0,-24 0,0 24,25-24,0 0,-25 0,0 25,25-25,0 0,-1 0,1 0,-25 50,50-50,-25 0,0 0,-1 0,1 25,-25-25,25 0,-25 0,25 0,0 0,-25 0,24 0,-24 0,25 0,-25 0,25 0,0 0,24 0,-24 0,0 0,25 0,-26 0,-24 0,50 0,-50 0,50 0,-1 0,-24 0,0 0,0 0,24 0,-24 0,0 24,24-24,-24 25,25-25,-50 0,25 0,-1 0,1 0,-25 0,25 0,-25 0,25 0,-25 0,25 0,-1 0,-24 0,25 0,-25 0,25 0,0 0,-25 0,25 0,-25 25,25-25,-1 0,26 25,-50-25,25 0,0 0,-1 0,-24 25,25-25,-25 24,25-24,-25 0,50 0,-50 25,49-25,-24 0,25 25,-1 0,-24-25,25 25,-1 24,1-49,-25 0,24 25,26-25,-26 0,-24 0,25 0,-1 0,-49 0,25 0,-25 0,25 0,0 0,-25-25,25 25,-25 0,0-24,49 24,-49 0,25 0,-25-25,25 25,0 0,24 0,1 0,-25-25,24 25,-24 0,25-50,-26 50,51-25,-50 25,24-24,1 24,-25-25,-1 25,1 0,0 0,-25 0,0 0,25 0,-25 0,25 0,-1 0,1 0,0 0,0 0,0 0,-1 0,1 0,50 0,-26 0,1 0,-25 0,49 25,-24-1,-25-24,24 50,1-25,-1 25,1-26,-25-24,0 25,-25 0,24-25,1 0,-25 0,25 25,-25-25,50 0,-1 0,-24 0,25 0,-1 0,1 0,-25 0,24 0,26 0,-26-25,1 0,0 25,24-25,-49-24,24 24,1 0,-25 0,24 0,-24 1,0 24,0-50,24 25,1 25,-25-25,0 1,-25 24,24 0,-24 0,25 0,0 0,0 0,0 0,-1 0,26 0,-25 0,0 0,24 0,-24 0,0 0,0 0,24 0,-24 0,25 0,-1 0,26 0,-50 0,24 0,26 24,-26 1,1 0,-1-25,1 0,-50 0,25 0,-25 0,25 0,-1 0,-24 0,25 0,-25 0,50 0,-50 0,25 0,-25 25,24-25,1 0,-25 0,25 0,-25 25,0-25,25 0,-25 0,25 24,-1-24,-24 0,25 0,25 25,-50-25,49 0,-24 25,0-25,25 25,-50-25,25 0,-1 0,-24 25,25-25,-25 25,0-25,25 0,0 0,-25 24,25-24,-25 0,24 0,1 0,0 25,0 0,0-25,49 0,-49 25,0-25,-1 0,-24 0,25 25,0-25,0 0,0 0,-1 0,1 0,0 0,-25 0,25 0,24 0,-24 0,0 0,0 0,0 0,-1 0,-24 0,25 0,0 0,-25 0,25-25,-25 25,49 0,-24 0,0 0,25 0,-26 0,1 0,0-25,-25 25,25 0,0-25,-25 25,25 0,-1 0,1 0,-25-25,25 25,0 0,0-24,-1 24,-24-25,25 25,0 0,-25 0,25 0,0 0,-1 0,26 0,-25 0,0 0,-25-25,24 25,-24 0,25 0,25 0,-50 0,25 0,-1 0,-24 0,25 0,-25 0,25 0,-25 0,50 0,-26 0,1 0,25 0,-50 0,25 0,-1 0,1 0,-25 0,25 0,0 0,0 0,-25 25,24-25,-24 0,25 0,0 0,0 0,0 0,0 0,24 0,-24 0,0 25,24-25,1 0,0 0,-1 24,-24-24,-25 0,50 0,-50 0,24 0,-24 0,0 0,25 0,0 25,-25-25,0 25,25-25,-25 0,49 0,-24 0,0 0,0 0,-25 0,49 0,-49 0,25 0,-25 0,25 0,0 0,-25 0,25 0,-25 0,49 0,-24 0,49 50,26-26,-26 26,1 0,49-1,24 1,-73-50,-26 25,1-1,-50-24,0 0,25 0,0 0,-1 0,1-24,0 24,0 0,-25-25,25 25,-1 0,-24 0,25-25,0 25,0-25,-25 25,25 0,-25 0,24 0,1 0,0 0,0 0,0 0,-1 0,1 0,0 0,-25 0,50 0,-50 0,25 0,-25-25,24 25,-24 0,25 0,0 0,-25 0,25 0,-25 0,25 0,-1-24,1 24,-25 0,25 0,-25-25,25 25,-25 0,25 25,-25-25,0 49,24-49,1 0,-25 0,25 0,25 0,-50 0,24 0,-24 0,25 0,0 0,-25-25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7:45.749"/>
    </inkml:context>
    <inkml:brush xml:id="br0">
      <inkml:brushProperty name="width" value="0.08819" units="cm"/>
      <inkml:brushProperty name="height" value="0.35278" units="cm"/>
      <inkml:brushProperty name="color" value="#9DBB61"/>
      <inkml:brushProperty name="tip" value="rectangle"/>
      <inkml:brushProperty name="rasterOp" value="maskPen"/>
    </inkml:brush>
  </inkml:definitions>
  <inkml:trace contextRef="#ctx0" brushRef="#br0">9178 14287,'0'0,"25"0,24 0,-24 0,49 0,-24 0,0-24,-1-1,1 25,-1-25,-24 0,0 25,0 0,0-25,24 25,-24 0,0-24,-25 24,25 0,-1 0,1 0,0 0,-25 0,0 0,-50 0,26 0,-1-25,25 25,-50 0,25 0,-49 0,24 0,-24 0,0 0,-26 0,26 25,0-1,49 1,0-25,25 25,-25-25,75 0,24 0,1 0,-1 0,25 25,0-25,-24 0,24 0,-25 0,26 0,-26 0,25 25,-24-25,-1 0,1 0,-1 24,0-24,50 25,-24-25,-26 0,0 0,1 0,-1 0,-24 0,-1 0,-49 0,25 0,25 0,-25 0,0 0,24 0,26 0,-26 0,26 25,49 0,0-25,0 25,-25-25,-25 0,-24 0,-25 0,-25 0,24-25,-24 0,0 25,25 0,0-25,-25 0,25 1,-25 24,25-50,-25 50,25-25,-25 0,0-24,0 24,0-25,0 26,0-1,0 25,-25 0,0 0,25 0,-25 0,25 25,-25-25,25 49,0-49,0 25,0 25,0-50,0 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7:52.988"/>
    </inkml:context>
    <inkml:brush xml:id="br0">
      <inkml:brushProperty name="width" value="0.08819" units="cm"/>
      <inkml:brushProperty name="height" value="0.35278" units="cm"/>
      <inkml:brushProperty name="color" value="#9DBB61"/>
      <inkml:brushProperty name="tip" value="rectangle"/>
      <inkml:brushProperty name="rasterOp" value="maskPen"/>
    </inkml:brush>
  </inkml:definitions>
  <inkml:trace contextRef="#ctx0" brushRef="#br0">14957 15999,'25'0,"-25"0,50 0,-26 0,1 0,0 0,25 0,-50 0,49 0,-49 0,0 0,0 25,0 0,-25-1,1 1,24-25,-25 25,25-25,-25 0,25 0,0 25,-25 0,0-25,25 0,-24 24,24-24,0 25,0-25,24 0,1 0,0 0,-25 0,50 0,-50 0,24 0,1 0,0 0,-25 0,25 0,-25-25,25 25,-1 0,-24-24,25 24,-25-25,0 25,0-25,0 25,0-25,0 0,25 25,-25-24,0-1,0 0,0 25,0-25,-25 25,25 0,-25 0,25-25,0 1,-24 24,24 0,-25-25,0 25,-25-25,1 0,24 25,0 0,25 0,0-25,0 1,25 24,49 0,-24-25,0 0,-26 0,26 25,-25-25,25 1,-50 24,24 0,1-25,0 25,-25 0,25 0,-25-25,25 0,-1 25,-24-25,25 25,-25-24,0-1,25 0,-25 0,25 25,-25-25,0-24,0 24,0 0,-25 0,25 25,-25 0,25 0,-25-25,1 25,-1-24,0 24,-25 0,1 0,-1-25,0 25,26 0,-26 0,25 0,0-25,25 25,0 0,-24 0,24-25,0 25,0-25,24 25,1-24,0 24,0-25,0 25,24-25,-24 25,25-25,-1 0,-24 25,25 0,-50-24,25-1,-25 25,0 0,24 0,-24-25,0 25,25 0,0 0,-25-25,25 25,-25-25,25 25,-1 0,-24-24,0 24,0-25,0 0,0 0,0 25,0-25,0 25,0-24,-24-1,-1 25,0 0,0 0,0 0,-24-25,24 25,0 0,0 0,1 0,24 0,24 0,26 25,-25-25,24 0,1 0,-25 0,0 0,-1 0,1 0,0 0,-25-25,25 25,0 0,-1 0,-24 0,50-25,-50 0,0 25,50 0,-50-24,24 24,1-25,0 0,0 25,0-25,-1 25,1-25,0 1,-25 24,25-50,0 50,-1-25,1 0,-25 25,25-24,-25 24,25 0,-25-25,0 0,0 25,0-25,0 25,0-25,0 25,0-25,0 1,0 24,0-25,0 25,0-25,0 0,0 25,0-25,0 25,0-24,25 24,-25 0,24-25,-24 25,50-25,-50 25,25 0,-25 0,0-25,25 25,-25 0,0-25,0 1,0 24,0-25,0 25,-25 0,0 25,0-1,0 1,25 25,-24-25,-1-1,25-24,0 25,0-25,0 25,-25 0,25-25,0 25,0-1,-25 1,25 0,0-25,0 25,-25 0,25-25,0 25,-24-1,24 1,-25-25,0 25,25-25,-25 0,0 25,1-25,-51 25,75-25,-49 24,24-24,-25 25,25-25,-24 0,49 0,-25 0,0 0,0 25,25-25,-24 0,-1 0,0 0,25 0,-25 0,25 25,-25-25,25 0,-24 0,-1 0,25 0,-25 0,25 0,-25 25,0-25,25 0,0 0,-24 0,24 24,0 1,-25-25,25 25,0-25,-50 25,50-25,-25 25,0-1,1 26,-1-50,25 0,0 25,-25 0,25-25,0 24,0 1,0 0,0-25,0 0,0 25,25-25,0 0,-25 25,0-25,24 0,1 0,0 0,25 0,-1 0,-24-25,25 25,-1 0,-24-25,25 0,-25 25,-1-25,26 25,-50-24,50 24,-26-25,1 0,-25 25,25 0,-25-25,25 25,-25 0,25 0,-1-49,-24 49,50 0,-50-25,25 25,0 0,-1-25,-24 0,25 25,0 0,0-25,-25 50,-25 0,25 0,-25 0,0-1,25 1,0-25,-24 25,24-25,0 25,-25 0,0-1,25-24,-25 0,0 50,1-50,24 25,-50 0,50-25,-25 24,25-24,-25 25,1-25,-1 25,25 0,0-25,-25 49,25-49,-25 25,25-25,0 25,0-25,0 25,-25 0,25-25,0 24,0 1,-24 0,24 0,0 0,0-25,0 25,-25-1,25 1,0-25,0 50,0-50,-25 25,25 24,-25-24,25 0,0-25,0 25,-25-25,25 24,0 1,-24-25,24 25,-25 0,0 0,25-25,0 24,-25 1,25 0,0-25,-25 25,25-25,-24 0,24 25,0-25,0 24,-25 1,25-25,0 25,0 0,0-25,-25 25,25-25,0 24,-25-24,25 0,0 25,0 0,0-25,0 25,-25-25,25 0,0 25,0-1,0-24,0 25,0-25,0 25,0-25,0 25,0 0,-25-25,1 0,24 0,-25 0,-25 24,50 1,-25-25,25 0,-24 25,-1-25,25 0,0 0,-25 0,25 0,-50 0,26 0,-1 0,25 0,0 0,-25 0,25 0,0-25,-25 25,25-25,0 25,-25-24,1 24,24-25,0 0,0 25,-25-25,25 25,0-49,0 49,-25 0,25-25,-25 25,25 0,0-50,-25 50,25 0,0-25,-24 1,24-1,0 25,0-25,0 25,0-25,0 0,24 25,-24-24,25 24,0 0,0-25,-25 25,25 0,-25-25,24 0,-24 25,0 0,50-25,-50 25,0 0,25-24,0-1,-1 25,-24-25,25 25,0-25,0 25,0-49,-1 49,-24 0,0-25,0 25,25-25,-25 25,25-25,-25 0,0 25,0-24,0 24,0-25,0 0,0 25,-25 0,25-25,0 25,0-25,0 25,0-24,0-1,0 25,0-25,0 25,25-25,-25 25,25-25,-25 25,0-25,25 25,-1 0,-24-24,25-1,-25 0,25 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8:00.93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15478 16297,'25'0,"-25"-25,0 0,0 25,0-25,0 25,0-25,0 1,0 24,25-25,-25 25,25-25,-25 25,24-25,-24 0,0 25,25-24,-25 24,0-25,0 0,0 25,25 0,-25-25,0 25,0-25,0 25,0-24,0-1,0 25,25 0,-25-25,0 0,0 0,0 25,0-24,25 24,-25-50,0 50,0-25,24 25,-24-25,0 1,0-26,25 50,-25-25,0 25,25-25,-25 25,0-24,0-1,0 25,0 0,0-25,0 25,0-25,25 0,-25 25,0-24,25 24,-25-25,0 25,24-25,1 0,-25 25,0-25,25 25,-25 0,0-25,25 1,0 24,-25-25,0 25,0-25,24 25,-24 0,0-25,25 25,-25-25,25 25,0-24,-25 24,0 0,25-25,-25 0,0 25,0 0,0-25,0 25,24 0,-24-25,25 25,-25-24,0-1,0 25,25-25,-25 25,0-25,0 0,0 25,25 0,-25-24,0 24,0-25,25 25,-25-50,24 50,-24-49,0 49,0-25,25 25,-25-50,0 50,0 0,0-25,25 25,-25-24,0 24,0-25,25 0,-25 25,0-25,0 25,0-25,25 1,-25 24,0-25,0 25,24-25,-24 25,0-25,0 0,0 25,25 0,-25-24,25 24,-25-25,0 0,0 25,0-25,0 25,0-25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8:29.123"/>
    </inkml:context>
    <inkml:brush xml:id="br0">
      <inkml:brushProperty name="width" value="0.08819" units="cm"/>
      <inkml:brushProperty name="height" value="0.35278" units="cm"/>
      <inkml:brushProperty name="color" value="#F9C499"/>
      <inkml:brushProperty name="tip" value="rectangle"/>
      <inkml:brushProperty name="rasterOp" value="maskPen"/>
    </inkml:brush>
  </inkml:definitions>
  <inkml:trace contextRef="#ctx0" brushRef="#br0">1389 8210,'0'0,"0"0,0 25,51 0,-26 0,0-25,1 25,24-25,-24 24,24-24,26 25,-25-25,0 25,-26-25,76 0,-25 0,0 0,51 25,75 0,-100-25,24 24,1 1,-51-25,-51 0,1 0,-26 25,0-25,-26 50,1-26,0 1,-51 0,25 0,0 0,1 24,-26-24,25 0,-25 0,25-25,-25 0,26 49,-1-24,26-25,-26 25,51-25,-50 25,50-25,-26 0,26 0,-50 0,50 24,0-24,0 25,0-25,0 25,0 0,50-25,102 25,25 0,1-1,-1 1,-25 0,0-25,0 0,-51 0,1 0,-1 0,-25-25,-26-49,77 49,0-50,-26 26,0-1,-50 1,0-1,-51 25,0 0,0 1,0 24,0-50,-26 50,-50-25,0-24,-25 24,-26-25,26 50,0-25,0 1,25-26,-26 25,52 25,-52-49,26 24,0 0,26 25,-1 0,26 0,-26 0,26 0,-1 0,-24 0,-1 0,0 0,1 0,-1 0,-25 0,25 0,-25 0,1 0,-27 0,52 50,-1-50,0 24,26-24,0 25,-1-25,26 0,-25 0,76 0,75 0,52 0,100 25,1 25,75-26,-24-24,24 0,-50 25,0-25,-127 0,-25 0,-76 0,-76 0,25 0,-176-25,-77 1,-51 24,0-25,-25 25,-25 0,51 0,24 0,26 0,102 0,75 0,0 0,51 0,0 25,0-25,51 24,76 1,75-25,128 25,24 25,26 24,304 50,-228-99,0 24,-76-49,-152 25,-102-25,-50 0,-51 0,-25 0,26 0,-26-25,0 1,-51-1,-25 0,-76-25,0 1,-101-1,25 1,-76-51,76 76,-25-26,-26-24,51 24,26 25,50-24,0 24,51 0,25 0,-26 0,77 25,25 0,-25 0,-1 0,26 0,-25 0,0 0,-1 0,-24 0,24 0,26 0,-50 0,24 0,1 0,-26 0,1 0,24 0,1 0,50 25,77-25,75 25,0 0,51 0,127 24,-77 1,52-25,-26 49,-26-49,1 0,-1 24,-100-49,-1 25,-25-25,-76 25,0-25,-26 0,-24 0,24 0,26 0,-25 0,25 0,-25 0,-1 0,1 0,50 0,1 0,-1 25,26-1,-26-24,51 25,-26 0,52 0,24 0,-75-1,-51 1,-76-25,25 0,-50 0,25 0,-51 0,-25-25,-50 25,24 0,-50 0,0 0,0 0,-25-24,-101-26,-1 50,0-25,-24-24,75 24,101 25,76 0,26 0,101 0,76 25,76 24,0 1,25-1,51 1,25 0,-25-1,25-24,-50 25,-51-1,-51-49,-101 0,-25 0,-77 0,-49 0,24-25,26 25,-1 0,26 0,-50 0,50 0,-51 0,26 0,-26 0,0 0,-25 25,26 0,-1 0,26-25,-1 0,1 0,25 0,0 25,-25-25,25 0,0 0,-26 0,1 25,0-25,-1 0,-24 0,24 0,26 24,0-24,102 25,-1 0,76 25,-25-26,0 26,-25-25,-26 0,-50-25,-1 0,-50 0,0 24,26-24,-52 0,-75 0,-76-74,-51 24,25 1,-25-26,26 51,24-1,1 0,76 0,25 25,51 0,-1 0,26 25,0-25,0 0,-25 0,0 0,-1 0,26 0,0 25,0-25,0 25,0-1,0-24,26 0,-26 25,0-25,25 0,0 25,-25-25,26 25,24-25,-24 25,-1-1,0-24,1 25,50 0,-51 0,25 0,-24-25,-1 24,0-24,-25 0,26 0,-1 0,-25 0,25 25,-25-25,26 0,-1 0,0 0,-25 0,26 0,-26 0,25 0,0 0,1 0,24 0,-24 0,-26 0,25 0,-25 0,25 0,1 0,-1 0,0 0,1 0,-26 0,25 25,0-25,-25 0,0 25,26-25,-26 0,0 25,0-25,0 24,0 1,25-25,-25 0,0 25,0-25,0 25,0-25,0 25,0-25,0 24,-25-24,25 0,-26 25,26-25,0 0,0 25,0-25,-25 0,25 25,0 0,0-25,25 24,-25-24,0 25,26-25,-26 25,0-25,25 0,0 0,1 0,50 25,-51 0,26-25,25 0,-51 0,26 0,-26 0,-25 0,25 0,-25 0,26 0,-1 0,-25 0,25 0,-25 0,26 0,-26 0,0-25,25 25,-25-25,25 25,0-50,1 50,-26-24,25 24,-25 0,0-25,0 0,0 25,25 0,-25-25,26 25,-26 0,0-25,25 25,-25 0,0-24,25-1,1-25,-26 50,0-25,25 25,-25-24,25-1,1 0,-1 0,0 25,51-25,-50 1,24 24,26 0,0 0,76 0,-25 0,-26 0,51 0,-51 0,-25 0,26 0,-52 0,-50 0,26 0,-1 0,-25-25,0 25,-25-25,25 25,-76 0,0-25,-152-24,25 24,-75 25,-77-25,102 25,0 0,50 0,102 0,25 0,0 0,126 0,26 0,0 0,26 0,24 0,-24 0,151 0,-51 0,52 0,-77 0,0 0,-50 0,-51-25,0 0,-51 25,26-24,-1-1,-24 25,-1-25,0 25,-25-25,26 25,-26 0,0-25,0 25,-51-25,-101 1,-50-1,-52-25,52 1,-52 49,52-50,-1 50,51-25,0 25,102 0,24 0,26-25,26 25,50 0,25 0,76 0,0 0,26 0,0 25,25-25,-76 0,25 0,-50 0,-52 0,-24 0,-26 0,-25 0,0-25,0 25,-50-49,-51 24,-1 0,-50-24,-25-1,-51-24,0 24,0 25,-25-24,76 49,75 0,26 0,51 0,0 0,50 0,102 0,101 24,75-24,1 25,26-25,-26 0,-26 25,-75 0,-51-25,-51 0,-76 0,-50 25,0-25,-51 24,0-24,-51 0,-25 25,-25-25,0 25,-1-25,77 25,25-25,-25 25,101-25,-26 0,26 24,0-24,0 50,51-50,101 25,51 0,50-1,25-24,1 25,101 25,-25-25,-26-1,-25-24,-51 0,-50 0,-51-49,-26 49,-75-25,-26 0,-25 25,25 0,-25-25,-76 25,-25 0,-76 0,0 0,-26 0,-76 25,-75 0,25-25,-51 0,-51 0,102 0,76 0,75 0,102 25,51-25,25 25,0 24,101-24,153 25,75 24,25 25,26-49,26 24,125-24,-201 24,126-24,-127-25,-51 0,-100-1,-102-24,-51 0,0 0,-25-24,0-1,0 25,0-25,-25 0,-51 25,-101-25,-26 1,-76-26,26 25,25 25,-25-25,-26 1,-25-1,-25 0,228 0,25 25,76 0,152 0,127 0,75 0,26 25,0 25,-26-50,-24 0,-52 0,1 0,-26 0,-126 0,-26 0,-50 0,-51-25,0 25,0-25,-127 0,-126-24,-51-1,-203-25,-24-24,-179-74,-49-26,-52 75,127 50,456 49,152 25,76 0,0 25,51 0,177 24,101 1,102 123,50-73,0-1,-101-74,-25 24,-26-24,0 25,-76-50,-25 0,-101 0,-76 0,-1 0,-50-25,0 25,0-25,-25 25,-26 0,26 0,-51 25,0-25,-25 0,50 25,51-1,51-24,126 0,0 0,77 0,-26 0,25 0,51 0,-76 0,50 0,1-24,-102-1,-50 0,-77-25,-24 50,-26 0,-26 0,-24 0,-1 0,-25 0,-51 0,-75 0,-77 0,-101 0,26 0,-1 0,26 0,126 0,127 0,26 25,50 0,25-25,76 0,77 25,100 0,1-1,50 26,-50-50,-1 0,26 0,-76 0,-101 0,25 0,-76-25,-26 25,1-25,-51 25,25 0,1-24,-1 24,-25 0,25 0,-25 0,0 0,-152 0,-76 0,-76 0,-75 0,24 0,-25 24,102 26,50 25,126-51,77 26,50-50,153 50,50-26,50 1,-25 0,26-25,0 0,-1 0,-50 0,-51 0,26 0,-51 0,-51-25,1 0,-77 25,0 0,1 0,-26-24,25-1,0 25,-25 0,26 0,-26 0,50 0,-25 0,1 0,-1 0,0 0,-75 0,-102 0,-101 25,-51 24,50-24,52 49,-77-24,51 0,102 24,75-74,51 25,25-25,26 0,25 0,25-25,-25 25,-25-25,25 25,0-49,-26 49,1-25,-26 25,26 0,25 0,-25 0,25 0,-26-25,1 25,25 0,-25 0,-1 0,1-25,-26 25,1 0,24 0,1 0,0 0,25 0,-26 0,1-25,0 25,-1-24,-50 24,51 0,-26 0,26 0,-26 0,51 0,0 24,-25-24,-1 25,1-25,-51 0,25 0,-25 0,51 0,-51 25,25-25,-25 0,-25 25,-51 24,25-49,-25 50,26-25,-52 0,26-1,1 26,-52 0,26-26,25-24,0 0,50 25,1 0,-26-25,26 25,0 0,-1-25,26 0,0 24,0-24,51 0,50 25,-25-25,0 0,-25 0,25 0,-25 0,-1 0,1 0,-26-25,0 25,-25 0,26-24,-26 24,25 0,0 0,1-25,-26 25,25 0,0 0,-25 0,-25 0,0 25,-26-1,0 51,26-50,25-1,0-24,-25 25,25 0,0-25,-25 25,25 0,-26 0,26-25,51-25,-1 0,1-25,0 25,-1-49,1 24,0 1,-1-50,1 74,-26-50,26 1,-51 24,0 26,25-51,-25 50,26 1,-26-51,0 50,0 1,0-26,0 50,0-25,0-24,0 49,0-50,0 25,0 25,0-25,0 0,0 25,0-24,-26-1,-50 25,-25-25,-26 25,-50-25,-51 0,51 25,50 0,51 0,26 0,-1 0,26 0,-26 0,51 25,-25-25,25 0,0 25,25-25,26 0,50 0,26 0,-51 0,76 0,-51-25,-25 0,50 1,-75-1,25 25,-25 0,25-25,-26 0,-24 0,-1 25,0-24,1 24,-1-25,0 25,-25-25,26 25,-26 0,25-25,0 25,-25-25,0 25,26 0,-26 0,25-24,-25 24,25 0,1 0,-1-25,0 25,26-25,-26 0,1 25,-1 0,-25 0,51 0,-51 0,25 0,-25 0,51 0,-26-25,0 25,-25-24,26 24,-26 0,25 0,0 0,-25 0,0 0,26 0,-26 0,0 0,-26 24,26 1,0-25,0 25,-25-25,0 0,-1 25,-50 0,51-25,-51 24,0 1,51 0,-51-25,-51 25,26-25,-77 0,52 25,-26-25,25 0,1 0,50 0,-26 0,26 0,26 0,-1 0,-25 0,0 24,25-24,1 0,-26 0,50 25,-50-25,51 0,-26 25,26-25,0 25,-1-25,1 0,0 0,-26 0,26 0,25 0,-51 0,51 0,-50 0,-1 0,0-25,-75 0,-26 0,-26 1,77 24,-26-25,51 25,51-25,-26 25,51 0,-25 0,0 0,-1-25,26 25,-25 0,0 0,0 0,-1 0,1 0,0 0,25 0,-26 0,1 0,-26-25,51 1,-25 24,-26 0,26 0,25-25,-76 25,76 0,-51 0,51-25,-25 0,-26 25,51 0,-50 0,-1-25,0 25,26-24,-51 24,25 0,1-25,24 0,-24 25,50 0,-26 0,1 0,25 0,-25 0,25 0,-26 0,26 0,-25 0,0 0,25 0,-26 0,1 0,0 0,-1 0,1 0,-25 0,24 0,1 0,0 0,-51 0,50 25,1-25,0 25,-1-25,-24 0,50 0,-26 0,-50 24,51-24,0 25,-51 0,50-25,1 0,0 0,-1 0,1 0,25 0,-25 0,25 0,-26 0,1 0,0 0,25 0,-51 0,51 0,-25 0,-26 0,26 0,-26 0,0 0,-25 0,0 0,1 0,24 0,-25 0,25-25,-25 25,0-25,26 25,-1 0,26 0,-26-24,51 24,-25-25,-1 25,26 0,-25 0,25 0,-25 0,-1 0,1 0,25 0,-25 0,-1 0,26 0,-25 0,25 0,-25 0,-26 0,26 0,-1 0,-24 0,24 0,-24 0,-1 0,26 0,-1 0,-24-25,24 25,1-25,0 25,25 0,-25 0,-1 0,-24-25,50 25,-51 0,51 0,-25 0,-1 0,1 0,0 0,25 0,-51 0,51 0,-25 0,-1 0,1-24,25 24,-51-25,26 25,-26 0,26-25,-26 0,1 25,50 0,-51 0,51 0,-25 0,25 0,-51 0,51 0,-25 0,-26 0,26 0,-26 0,26 0,-1 0,1 0,0 0,-1 0,1 0,0 0,-1 0,-24 0,24 0,26 0,-50 0,50 0,-25 0,-1 0,1 0,0 0,-1 0,1 0,0 25,-26-25,51 25,-25-25,-1 0,1 25,25-25,-25 0,25 0,-26 0,1 24,0-24,-1 25,-24 0,50-25,-26 0,-24 25,50-25,-51 0,51 0,-25 0,25 0,-26 0,26 0,-25 0,0 0,-1 0,26 0,-25 0,0 0,25 0,-26 0,1 0,0 0,-26 0,26 0,25 0,-51 0,26 0,-1 0,26 0,-25 0,-26 0,51 0,-50 0,50 0,-26 0,1-25,0 25,25 0,-25 0,25 0,0-25,-26 25,1 0,25 0,-25 0,25 0,-51 0,51 0,-25 0,-26 0,26 0,-1 0,-24 0,50 0,-26 0,-24 0,50 0,-51 0,51 0,-25 0,-1 0,1 0,0 0,-1 0,1 0,25 0,-25 0,25 0,-26 0,1 0,25 0,-25 0,25 0,-26 0,1 0,-26 0,51 0,-25 0,0 0,-1 0,26 0,-25 0,0 0,25 0,-26 0,1 0,0 0,-1 0,26 0,-25 25,0-25,-1 0,-24 25,24 0,1-25,-51 0,51 24,-26-24,1 0,-1 0,26 0,-1 0,26 0,-25 0,0 0,-1 0,-24 0,24 0,1 0,-26 0,-25-24,26 24,-1 0,0 0,26 0,0 0,-26-25,51 25,-25 0,25 0,-26 0,1-25,25 25,-25 0,25 0,-26-25,26 25,-25 0,0 0,25 0,-26 0,26 0,-25 0,0-25,-1 25,26 0,-50-24,24 24,1 0,0 0,0 0,-26-25,51 25,-25 0,-1 0,1 0,-26 0,51 0,-25-25,25 25,-25 0,-1-25,1 25,-51-25,51 25,-26 0,-25-24,0 24,25-25,26 25,0 0,-26 0,26 0,-1 0,26 0,-25 0,25 0,-51 0,51 0,-25 0,0 0,-1 0,1 0,25 0,-25 0,-1 0,1 0,0 0,-1 0,-24 0,24 0,1 0,-25 0,24 0,1 0,-26 0,26 0,-26 0,1 0,-1 0,51 0,-25 0,-26 0,0 0,26 0,-26 0,1 0,24 0,1 0,-26 0,26 0,0 0,-26-25,51 25,-51-25,1 25,24 0,1 0,0 0,-1 0,26 0,-25 0,25 0,-25 0,25 0,-26 0,1 0,-26 0,26 0,-26 25,-24 0,24-25,26 0,-26 25,26-1,-1-24,1 0,25 0,-25 0,-1 0,1 25,25-25,-25 0,-1 0,26 0,-25 25,25-25,-25 0,25 0,-26 0,1 0,0 0,25 0,-26 25,1-25,25 0,-25 0,-1 0,1 0,25 0,-25 0,25 25,0-25,-26 0,1 0,0 0,25 24,0 1,-26-25,1 0,25 0,0 25,0-25,0 0,0 25,-25 0,25-25,0 0,-26 24,26-24,0 25,0-25,0 25,0 0,0-25,26 25,-26-25,25 0,-25 24,25 1,-25-25,51 0,-51 0,25 25,-25-25,26 0,-26 0,25 0,0 0,-25 0,0 0,26 0,-26 25,25-25,-25 25,25-25,1 0,-26 0,25 0,0 24,1-24,-26 0,50 0,-50 25,26 0,-26-25,50 0,-24 0,-1 25,0-25,1 0,-26 0,25 0,-25 25,0-25,25 24,-25-24,26 0,-26 25,0-25,0 0,0 25,-26-25,26 0,-25 25,0-25,25 0,-26 0,26 25,0-25,26 24,-26-24,25 25,0-25,1 0,-26 0,25 0,-25 0,25 25,1-25,-26 0,25 25,0 0,0-25,-25 25,26-25,-26 0,25 24,-25 1,25 0,-25-25,0 0,26 0,-26 25,0-25,25 0,0 0,51-25,-50-25,24 26,26-1,-50-25,-1 25,0 0,1 25,-26-24,25 24,-25 0,25-25,-25 0,26 25,-26 0,25 0,-25 0,25 0,-25 0,51 0,-51 0,25 0,-25 0,0 0,26 0,-1 0,0-25,1 25,-1 0,0 0,1 0,24 0,1 0,-26 0,26 0,0 0,-26 0,0 0,1 0,-26 0,50 0,-25 0,-25 0,51 0,-26 0,1 0,24 0,1 0,-26 0,1 0,24 0,-50 0,26 0,-26 0,25 0,0 0,1 0,-26 0,50 0,-50 0,26 0,-1 0,0 0,-25 0,26 0,-26 0,50 0,-50 25,51-25,-26 0,1 0,-1 0,0 0,-25 25,26-25,-26 0,50 0,-50 0,26 0,-26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8:56.89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14287 14213,'-24'0,"-51"0,26 0,-26 0,50 0,-24 0,-50 25,74-25,-25 25,-24-25,-1 24,26-24,24 0,0 25,0-25,1 0,24 25,-25-25,0 0,50-25,24 0,1-24,24-1,-49 25,50-24,-51-1,51 25,-50 1,-1-1,1-25,25 25,-50 1,25-1,-25 0,0 25,24-50,1 50,-25-24,0 24,-74-25,-25 25,24 0,1 0,49-25,0 25,0 0,1 0,-1 0,25-25,0 25,0-25,0 1,0-1,0 25,49-50,1 25,24-24,-24-1,24 50,-74-49,50 49,-50-25,25 25,-25-25,25 25,-25 0,-25-25,-50 0,26 25,-1-24,1-1,24 25,25 0,-25 0,25-25,0 0,0 25,0-25,0 0,25 1,0-1,-1-25,1 50,0-49,0 49,0-25,-25 25,0 0,0-25,0 0,0 25,0-25,0 25,0-49,0 24,0 0,0 0,-25 25,25 0,0 0,0-24,-50 24,25 0,1 0,24 0,0 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9:54.43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2381 9401,'49'25,"-49"0,24-1,25 1,0-25,-25 25,-24 0,49-25,-49 25,24-25,-24 24,24 1,1-25,-25 0,24 0,-24 25,0-50,0 25,0-25,0 25,0-24,0-1,0 25,0-25,0 25,24 0,1-25,-1 25,0 0,-24 0,49 0,-49-25,24 25,-24-24,24 24,1 0,-25 0,24 0,25 0,-25 0,25 0,-1 0,1 0,0 0,-1 0,-23 0,48 24,-25-24,-23 0,23 0,-23 0,-1 0,0 0,1 0,-1 0,-24 0,24 0,1 0,-1 0,-24 0,24 0,1 0,-1 0,0 0,-24 0,49 0,0 0,-25-24,0 24,1 0,23 0,1 0,-25 0,25 0,-25 0,-24 0,49-25,-49 25,24-25,1 25,-1-25,-24 25,24 0,-24 0,0-25,25 25,-1 0,-24 0,24 0,-24-24,25 24,-25 0,24 0,0 0,-24-25,0 25,25-25,-25 25,24 0,0 0,1 0,-1 0,0-25,-24 25,25 0,-25 0,24 0,-24 0,24 0,-24-25,25 1,-25 24,24 0,-24 0,49 0,-49 0,0-25,24 25,-24 0,-24 0,-25 0,-24 0,0 0,24 0,25 0,0 0,-1 0,1 0,24 0,-24 0,24 0,-25 0,25 0,-24 0,0 0,24 0,-25 0,98 0,25 0,48 0,0 0,-25 0,1 0,-25 0,-24 0,-73 0,24 0,1 0,-1 0,0 0,-24 0,49 0,-25 0,1 0,-1 0,-24 0,24-25,1 25,-1 0,-24 0,24 0,1 0,-25 0,24 0,25 0,-1 0,1 0,0 0,-1 0,1 0,-25 0,1 0,-1 0,0 0,1 0,23 0,1 0,-25 0,25 0,0 0,-25 0,0 0,-24 0,49 0,-49 0,24 0,25 0,0 0,-1 0,25 0,-24 0,24 0,-73 25,0-25,-24 25,24-25,-49 0,49 24,-49-24,1 25,-1-25,0 0,1 25,-1-25,25 0,-1 0,-23 25,48-25,-49 0,49 0,-24 0,-1 25,1-25,48 0,74 0,-1 0,25 0,24 0,0 24,-25 1,-48-25,0 0,0 25,-48-25,-1 0,-48 0,-1 25,1-25,-49 0,0 25,-24-25,24 24,24 1,-24 0,49-25,24 0,-25 0,123 50,48 24,-122-49,49 0,73-1,24 26,0-50,-24 25,0 0,-73-25,-24 24,-25-24,-24 0,-48 0,-1 0,-24 25,24-25,1 25,-1-25,0 0,-24 25,49-25,0 0,97 25,48 24,50-24,-50 0,25 25,-48-1,-50-49,-23 25,-50-25,1 0,-49 0,0 0,-49 0,49 0,-24 0,24 0,0 0,49 0,-1 0,1 0,0 0,24 0,-25 25,1-25,24 25,-24-1,24 1,0-25,0 25,0 0,0 0,0-25,0 0,48 0,1 0,0 0,24-25,24 0,-24 0,24 25,-72 0,23 0,1 0,-25-25,1 25,23 0,-23-24,23 24,25-25,-48 25,48 0,0-25,-25 25,1-25,-25 0,25 25,-49 0,24-24,1 24,-1-25,0 25,-24 0,25-25,-25 0,24 25,-24 0,0-25,-24 25,-25 0,-24-25,-49 1,25 24,-49-25,49 0,-25 0,49 25,0-49,49 49,-1 0,25 0,-24-25,48 25,74 0,48 0,-49 0,73 0,-48 0,-49 0,24 0,-72 0,-25 0,24 0,0 0,1 0,-25-25,48 25,25 0,0 0,-24 0,0-25,-1 25,25-25,-73 25,25 0,-25 0,24 0,-24 0,24 0,1 0,-1 0,0 0,0 0,25 0,0 0,-49 0,48 0,-48 0,25 0,-25 0,48 0,-23 0,23 0,1-24,24 24,-24 0,-25 0,0-25,1 25,-1 0,-24 0,24 0,1 0,-1 0,-24 0,24 0,1 0,-1 0,-24 0,24 0,1 0,-1 0,0 0,-24 0,49 0,-25 0,-24-25,49 25,-25 0,1 0,-1 0,-24 0,24 0,1 0,23 0,-48 0,25 0,23 0,-48 0,25 0,-25 0,0 0,24 0,0 0,25 0,-49 0,24 0,1 0,-1 0,-24 0,24 0,-24 0,49 0,-49 0,24 0,25-25,-25 25,1 0,-1 0,0 0,1 0,23 0,1-25,-25 25,49 0,-48-24,23 24,1 0,-49 0,24 0,-24 0,25 0,-25 0,24-25,0 25,-24 0,25 0,23 0,-24 0,1 0,-25 0,24 0,25 0,-25 0,25 25,-25-25,0 0,25 24,-49-24,24 0,-24 25,25 0,-25-25,24 0,0 25,1-25,-25 0,24 0,0 25,49-1,-48-24,23 0,1 25,0-25,-25 25,0-25,1 25,-1-25,0 0,1 0,-1 0,0 0,25 0,-25 0,25 0,0 0,-25 0,25 0,-49 0,24 0,-24 0,24 0,-24 0,25 0,-1 0,-24 0,24-25,-24 25,25 0,-1 0,-24 0,24 0,1 0,-1 0,-24 0,24 0,1 0,-1 0,25 0,-1 0,-48 0,49 0,0 0,24 0,-25 0,1 0,0 0,-25 0,-24 0,24 0,1 0,-1 0,-24-25,24 25,-24 0,0-25,0 1,25 24,-1 0,-24 0,24 0,-24 0,24 0,1 0,-1 0,0 0,1 0,-25 0,48-25,-48 25,49 0,-25 0,49 0,0 0,-24 25,0-25,24 24,-25-24,50 25,-74 0,0-25,25 25,-49-25,24 0,1 0,-25 25,24-25,0 0,1 0,-1 0,-24 0,24 0,1 0,-25 0,24 0,-24 0,24 0,25 0,-49 0,24 0,1 0,-1 0,0 0,1 0,-25 0,24 0,-24 0,24 0,1 0,-1 0,-24 0,24 0,1 0,-25 0,24 24,-24-24,49 25,-49 0,24-25,-24 25,24-25,1 0,-25 25,0-1,24-24,-24 25,24-25,-24 25,25 0,-25-25,24 25,-24 0,49-25,-49 24,0-24,24 25,-24-25,49 0,-49 25,0 0,24-25,-24 25,24-25,-24 24,25 1,-25 0,0-25,0 50,0-50,0 24,0 1,0 0,0-25,-25 50,1-50,-25 0,25 24,0 1,-1-25,25 0,-24 0,0 0,24 0,-25 0,25 0,-24 0,0 0,-25 0,49 25,-24-25,24 0,-25 0,25 0,-24 0,0 25,24-25,-25 25,25-25,-48 0,48 0,-25 24,1-24,0 0,-1 25,1-25,24 25,-24-25,24 25,-25-25,1 25,-25-25,49 24,-24-24,0 50,-1-50,1 25,0 0,24-25,-49 24,49-24,-24 0,24 25,0-25,-25 25,25-25,-24 25,24-25,0 0,0 25,0-1,-24-24,24 25,0-25,0 0,0 50,0-50,0 25,0-25,0 24,0-24,0 25,0 0,0-25,0 25,0 0,0 0,0-25,0 24,0 1,0 0,0-25,0 25,0-25,0 49,0-49,0 25,0-25,0 25,0-25,0 25,0 0,0-25,-25 24,25 1,0-25,0 25,-24 0,24-25,-24 25,24-1,-25 1,1 0,24-25,0 25,0-25,-24 25,24-25,0 24,0 1,-25 0,1 0,24-25,0 25,-24-1,24 1,0-25,-25 25,25-25,-24 50,24-50,0 24,0-24,0 25,0-25,0 0,0 25,0 0,0-25,0 25,0-25,0 24,0 1,0 0,0-25,0 25,0 0,0 0,0-1,0 1,0 0,0-25,0 50,0-26,0 1,0-25,0 25,0-25,0 50,0-50,0 24,0-24,0 50,24-50,-24 25,0 0,0-1,0 1,0-25,0 25,25 0,-25 0,0-1,0-24,0 25,0-25,0 25,0-25,0 50,0-50,0 24,0-24,0 25,0 0,0 0,24 0,-24-1,0-24,0 50,0-50,0 25,0 24,24-49,-24 25,0 0,0 0,0-25,0 25,0 0,0-1,0-24,0 25,0-25,0 50,0-50,0 25,0 24,0-24,0 0,0 24,0-24,0 0,0 25,0-50,0 24,0 1,0 0,0 25,0-26,0 26,0-25,0 24,0-49,0 50,-24 0,24-26,-24 1,24 0,0 0,0 24,0-49,-25 25,25 0,0 0,0-25,0 49,0-49,0 25,0-25,0 25,0-25,0 25,0 0,0-25,0 25,-24-25,24 24,0 1,-24-25,24 0,0 25,0-25,0 25,-25 24,25-49,-24 25,24 0,0 0,0 0,-24-1,24-24,0 25,0-25,-25 25,1-25,0 25,24-25,-25 0,1 25,-25-25,49 24,-24-24,24 0,-24 0,-1 0,1 0,0 25,-1-25,-23 0,-1 0,25 0,-25 0,1 0,23 0,1 0,0 0,-1 0,1 0,24 0,-24 25,-1-25,1 0,24 0,-24 0,24 25,-25-25,1 0,24 25,-24-25,24 0,-49 24,49-24,0 25,-24 0,24-25,-49 0,49 25,-24 0,-1-1,1-24,0 25,24 0,-25-25,1 25,24-25,-24 49,-1-49,25 25,-24-25,24 25,-24 0,24-25,0 25,0-25,-25 0,25 24,-24-24,24 25,0 0,0-25,0 25,0-25,0 50,0-50,0 24,0-24,0 25,0-25,0 25,0 0,0 0,0-1,0 1,0 0,0 0,0 24,0-49,0 25,0 25,0-50,0 25,0-25,0 24,0 1,0 0,0-25,0 25,0 0,0-25,0 24,0-24,0 25,0 0,0 0,0-25,0 25,0-1,0 1,0 0,-24 0,24 0,0-25,0 24,0 1,-25 0,25-25,0 25,0 0,0-25,0 24,-24-24,24 25,0 0,0-25,-24 25,24 0,-25-25,1 25,24-1,-24 1,-1-25,1 25,0-25,-1 0,25 25,-24-25,24 0,-24 25,24-1,-25-24,1 25,0 0,-1-25,25 0,-24 0,24 25,-24-25,-1 25,1-25,24 24,-24-24,-1 25,25-25,-24 25,24-25,-24 25,-1 0,25-25,-24 24,24-24,0 25,0 0,-24-25,24 0,0 25,-25 0,1-25,24 24,0 1,-24 0,24-25,-49 25,49 24,-49 1,25 0,24-50,-49 24,49 1,-24 0,24 0,0-25,0 25,-24-1,24-24,-25 25,25-25,0 0,0 25,-24-25,24 25,0-25,-24 25,-1-25,25 24,-24-24,24 0,-24 25,24-25,0 0,-49 25,49-25,-24 25,-1 0,25-25,-24 0,24 25,-24-25,0 0,24 24,-49 1,25-25,-1 25,-23 25,23-50,-23 24,48-24,-25 25,1 0,0-25,-1 0,1 50,24-50,-24 24,-1-24,1 25,24-25,-24 25,-1-25,25 25,-24-25,0 25,-1-25,1 0,24 24,-49-24,25 0,0 25,24-25,-25 25,25-25,-24 0,0 0,24 0,0-25,0 0,0 1,0-1,0 0,0 0,0-24,0 24,0 0,0 0,0 25,0-49,0 49,0-25,0 25,0-25,0 0,-25 25,25-25,0 25,-24-24,24-1,0 25,-24-25,-1 25,25-25,-24 25,24-25,0 25,-24-25,-1 1,25 24,0-25,-24 25,24-25,-24 25,24-25,-25 25,25-49,-24 49,24-25,0 0,0 0,-24 0,-1 1,25-1,0 0,0 0,0 0,0 1,0-1,0 25,0-25,0 0,0 0,0 25,0-24,0-1,0 25,0-25,0 25,0-25,0 0,0 1,0-1,0 0,0 0,0 25,0-49,0 49,0-25,0 25,0-50,0 50,0-25,0 25,25-24,-25-1,0 0,24 25,-24-25,0 0,0 1,24-1,-24 0,0 0,25 0,-25 0,0 1,0 24,0-25,0 25,0-25,0 0,0 25,0-25,0 25,0-49,24 49,-24 0,0-25,0 0,0 0,0 1,0 24,0-25,0 0,24 0,-24 25,0-25,0 1,0-1,0 25,0-25,0 0,0 25,0-25,0 25,0-24,0-1,0 25,0-25,-24 25,24-50,0 50,0-24,-24 24,24 0,0-25,-25 0,25 25,0-25,-24 25,24-25,0 1,-24 24,24-25,0 25,-25-25,25 25,-24-50,24 50,-24-24,24-1,-25 0,25 25,0-50,0 50,0-25,0 25,-24-24,24-1,0 25,0-25,0 25,0-25,0 25,0-49,0 49,0-25,0 25,0-25,0 0,0 0,0 25,0-24,0-1,0 0,0 25,0-25,0 0,0 1,0-1,-24 25,-1-25,25 0,0 0,0 25,-24-24,0 24,-1-25,25 25,0-25,-24 25,0-25,-1 25,1 0,0 0,-1 0,1-49,-25 49,25 0,-25-25,1 25,-25 0,24 0,25 0,-1 0,-23 0,23 0,1 0,0 0,-1 0,1 0,-25 0,49 0,-48 0,48 0,-25 0,25 0,-24 0,0 0,0 0,24 0,-49 25,49-1,-24-24,-1 0,1 0,0 0,24 0,-49 25,49-25,-24 0,24 0,-25 0,1 25,24-25,-24 0,24 0,-25 0,1 0,24 0,-24 0,-49 0,48 0,1-25,-25 25,25 0,0 0,-25 0,49 0,-24 0,-1 0,1 0,24 0,-24 0,24 0,-25 0,25 0,-48 0,48 0,-25 0,25 0,-24 0,0 0,24 0,-25 0,25 0,-24 0,0 0,-1 0,25 0,-48 0,23-49,1 49,-25-25,25 25,0 0,-25-25,49 25,0-25,-49 25,49 0,-24 0,24 0,-49 0,1 0,23 0,-48 0,0 0,0 0,73 0,-24 0,48 0,-24 0,25-49,23 49,-23-25,23 0,-23 25,-1-50,0 50,25-24,-25 24,25-25,-25 25,1 0,48-25,-25 0,-23 0,48 25,-25 0,-23 0,23-25,-48 25,25 0,-1 0,0-24,25 24,-25 0,25-25,-25 25,25 0,-49 0,49 0,-49 0,24 0,25-25,-49 25,48 0,-48 0,49 0,-25 0,1 0,23 0,-23 0,-1 0,-24 0,49 0,-49 0,24 0,-24 0,49 0,-49 0,24 0,25 0,-25 0,0-25,25 25,-25 0,0 0,25 0,0 0,-25 0,25 0,-25 0,0 0,25-25,-25 25,1 0,-1 0,-24 0,49 0,-1 0,-23 0,-1 0,25 0,-25 0,0 0,25 0,-25 0,1 0,-1 0,25 0,-25 0,0-24,1 24,-1 0,25 0,-25 0,25 0,-25 0,0 0,-24 0,49 0,-49 0,24 0,1 0,-1 0,0 0,25 0,-25 0,49 0,-48 0,23 0,-23 0,23-25,1 25,-25-25,49 25,-48 0,23 0,1-25,-25 25,25-25,-25 25,74-24,-74 24,0 0,1 0,-1-25,0 25,-24-25,25 25,-1-25,0 25,-24-25,24 25,1 0,-25 0,24 0,-24-24,24-1,-24 25,49 0,-49 0,24 0,1-25,-1 25,0 0,25-25,0 25,24-25,-49 1,0-1,25 25,-25-25,25 0,-25 25,1-25,-1 1,0 24,25-25,-25 0,25 25,-49 0,24-50,1 50,-1 0,-24-49,24 49,1-25,-25 25,24-25,-24 0,0 1,24-1,1 0,-25 0,0 0,0 25,24-24,-24-1,0 0,0 25,24-25,-24 0,25 0,-25 25,0-24,0 24,0-25,24 0,-24 25,0-25,24 0,1 1,-25-1,24 0,-24-25,24 26,1-1,-1-25,-24 25,0 1,24-51,1 75,-1-49,0-1,-24 25,0 0,25-24,-1 49,-24-50,0 25,0 1,24-26,-24 50,0-50,25 26,-25-1,0 0,0 25,0-50,0 50,0-25,0 1,0-1,0-25,0 50,0-25,0-24,0 49,0-50,0 25,0 1,0-1,0-25,0 25,0 1,0-26,0 25,0 0,0 1,0-26,-25 25,25-24,0 49,0-50,0 25,-24 0,24 25,0-24,0 24,0-25,-24 0,24 0,0 25,0-25,-25 1,25-1,0 25,0-25,-24 25,0-25,24 0,-25 0,25 1,-24-1,24 0,-49 0,49 0,-24 1,0-1,24 0,-25 0,25 0,0 1,-48-1,48 25,0-25,-25 25,25 0,-24-25,24 25,0-25,0 25,0-24,-24 24,24-25,0 25,0-25,-25 0,25 25,0-25,0 1,-24 24,0-25,24 0,-25 25,25-25,0 25,-24-25,24 1,-24 24,24 0,0-25,-25 25,25 0,-24 0,24-25,0 25,-24 0,24-25,-25 25,25 0,0-25,-24 25,24 0,-24-24,-1 24,25 0,-24-25,24 0,-49 25,49 0,0-25,-24 25,24 0,-49 0,49-25,-24 1,24 24,-24 0,-1 0,25-25,-24 25,0-25,-1 0,25 25,-24-25,0 1,-1-1,1 25,24-25,-24 0,-1 0,25 25,-24-49,0 49,24-25,-25 25,25 0,0-25,-24 25,24 0,0-25,-24 25,24 0,73 50,-25-1,25 1,0-25,-48 25,23-26,1 1,-25 25,25-25,-49-1,49 26,-25-50,0 50,1-26,23 1,-23 0,-1 25,0-26,25 26,-25-50,25 50,-49-26,49 26,-49-50,24 50,-24-50,24 24,1 26,-1-25,0 24,-24-49,25 50,-1-50,0 25,-24 24,25-24,-25 0,24-25,-24 50,24-26,-24 1,0 0,25 0,-25 0,0 0,24-1,-24 1,0 0,0 0,0 0,0-1,0 26,0-50,24 50,-24-26,0-24,0 50,0-50,0 25,0 24,0 1,0-25,0 0,0-25,0 24,0 1,0 0,0-25,0 25,0 0,0-1,-24-24,24 50,-24-50,24 50,0-50,-25 24,25 1,0 0,-24 0,24 0,-24-1,24 1,-25 0,1 25,24-25,-24-1,24 1,-25 0,25 0,0 0,-24-1,0 1,24 0,0 0,-25 0,25-1,0 1,-24 0,24 0,-24 0,24-25,0 24,-25 1,1 25,24-50,0 25,0-25,-24 24,24 1,0-25,0 25,0-25,-25 25,25 0,0-1,-24-24,0 50,24-50,0 25,-25 0,25-1,-24 1,24 0,0 0,-24-25,24 25,0-1,-25 26,1 0,0-25,24-1,-25 1,1 25,24-25,-24-1,24 1,0 0,-25 0,25-25,0 25,0-25,-24 0,24 24,0 1,0 0,-24-25,24 50,0-26,-25 26,25-25,-24 0,24-1,0 1,0 0,0 0,0 0,24-25,25-50,24 25,-24-49,72 24,-48-24,25-1,-1 1,-48 24,24-24,0 0,0-1,-49 25,25 1,-1-26,1 26,0-1,-25-24,25-25,-1 49,-23-24,23-1,-23 50,23-24,-48 24,49 0,-49-24,73 24,-49-25,25 50,-1-49,-23 24,-1-50,25 50,-25-49,25 24,-1 1,-23-1,-25 50,24-25,0-24,-24 24,0 0,0-24,0 49,0-50,-48 50,48-25,-25 0,-23 25,-1 0,-24-24,0 24,0 0,0 0,0-25,25 25,-1 0,25 0,-1 0,25-25,0 0,0 0,98-24,-1 24,97 0,1-24,48-51,49 26,-73 24,-73-24,-24-1,-73 26,-49 24,0 0,0 0,0 25,0-24,0-1,-25 0,-48-25,-73 1,0 24,-24 0,0 0,48 25,-24 0,49 0,-1 0,-23 0,48 0,49 0,-25 0,0 0,49 0,73-24,122-26,-1 25,-23 25,23-49,-72 49,-25 0,-48-50,-25 50,1-25,-25 25,0-49,-171 49,-48-50,-121 50,-1-25,-121 0,146 25,48 0,98 0,121-24,25 24,48 0,49 24,73 1,49 0,97 0,73 0,-25-1,-72-24,-1 0,-145 0,-49 0,-24 0,-49 0,0 0,0 0,24 0,-24-24,0-1,0 0,-24 25,-74-50,-96 26,-25-1,-49-25,49 25,0 25,98 0,48-24,24 24,49 0,49 0,72-25,74 25,97 0,0 0,48 0,1 0,-49 49,-73-49,-73 0,-122 0,-48 0,-73 0,-49-24,-49 24,0 0,-48 0,24 0,-24 0,24 0,24 0,-24 0,25 0,96 0,50 0,-1 0,49 0,0 0,0 24,0 1,0-25,0 50,24-25,1 24,-1-24,49 25,-24 49,24-50,24-24,25 50,-1-26,25 1,-24-1,-25-49,-48 25,-1-25,-48 0,49 0,-49 0,24 0,1 0,-50 0,-48 0,0 0,-73 25,-72 0,23 0,-48-1,48 26,49 0,49-26,72 1,1-25,48 25,74-25,72 0,49 0,24 0,-48 0,-1 25,-48-25,-97 0,0 0,-25 0,-24 0,0 25,-24 24,-25 1,0 0,-48 24,0-24,-49 24,24 25,-48 0,97 1,24-51,25 1,24-25,0-25,24 0,49 0,25 0,-1 0,49 0,-73-25,-25 25,25 0,0 0,-48 0,-25 0,0 0,-25 25,-23 49,-1-24,0-1,-48 26,49-26,-1 1,-24 0,49-26,-1 1,1 25,0-50,24 25,48-25,74 24,24 1,-49 0,49-25,-97 0,-25 0,0 0,-24 25,-24-25,-49 49,-49-49,-23 50,47 24,-48-49,73 25,0-25,49 24,-25-24,49 0,-24 0,24-1,-24 1,-1-25,25 25,0-25,73 0,0 25,25 0,-1-1,-48-24,-1 25,1-25,-25 0,-24 25,-24 0,-25 24,-24-24,0 25,0 0,49-26,-73 26,48-50,-24 50,24-26,1 1,23 25,1-25,24-1,0-24,24 50,74-25,-1 0,49 24,-24-24,-25 25,0-1,-48-49,-25 25,25-25,-49 0,-25 25,-72 0,-49 24,-24 1,-49-1,-73 1,0-25,73 49,0 50,73-49,0-1,73 1,0-26,73-24,-24 0,24 0,0-25,0 24,121 1,-23 0,48-25,-25 0,-23 0,-25 0,0 0,0 0,-25 0,-23 0,-1 0,-24 0,24 0,-72 0,-25 0,-49 0,-73 25,-24-25,-48 0,72 0,25 0,73 0,24 0,0 0,24 0,25 0,-1 0,1 0,0 0,-1 0,-23 0,48 0,-25-25,50 0,72 25,0 0,74 0,-50 0,98 0,-24 0,24 0,24 0,-73 0,-72 0,-74 0,25-25,-49 25,-49-49,-97 24,-24-25,-25 50,0 0,-48 0,-24 0,72 0,0 0,122 0,0 0,49 0,0 0,24 25,0 0,97 0,49 24,0 1,0 24,24-24,1-25,-1 24,-24 1,-25-25,-48 49,-24-49,-49-25,0 0,24 25,-24 0,-24-1,-49 1,-49 25,1 24,-74-24,1 0,48-50,-73 0,97 24,49-24,0 0,73 25,0-25,0 0,49 25,121-25,49 25,0-25,48 25,-23-25,-74 0,-48 0,24 0,-73 0,-25 0,1 0,-25 0,1 0,-74 49,0-24,-72 0,-25 0,-25 49,25-49,-24 24,24 1,49-25,48 24,1-49,23 50,171-25,49-25,48 25,-24-25,24 0,-121 0,0 24,-74-24,-23 0,-50 0,-23 25,-50 25,-48-1,0-24,-73 50,49-26,0 26,24-1,0-24,97-25,-24-1,73-24,-24 0,24 25,0-25,24 0,74 0,23 0,49 0,-72 0,48 0,-73 0,0 0,-49 0,25 0,-98 25,-24-25,-73 50,0-1,-24 1,0 49,-1-49,-23 24,96-24,25-50,0 24,73 1,-24-25,24 25,0 0,0 0,24-1,-24 1,73 25,-24-25,24-1,-24-24,-1 25,1-25,-49 0,24 0,-24 0,25 0,-25 25,0 0,0 0,24-1,-24-24,0 25,0-25,0 25,0 0,0-25,-24 25,24-25,0 25,0-1,-25-24,25 25,0-25,73 0,-24 0,24 0,-24-25,24-24,-49 24,0 0,1-25,-1 1,-24 24,0-25,0 26,0-1,0 25,0-25,0 25,0 0,0-25,0 0,-24 25,-1-24,1-1,0 0,-25-25,0 26,1-26,23 25,-23 0,-1-24,0 24,1-25,-25 26,0-1,48 0,1 25,-25-25,74 0,72 1,0 24,74-50,-1 25,49 0,-122-24,0 24,-72 0,-1 0,-24 1,0-1,0 25,0-25,-49 0,-24 0,-97 0,0-24,-25 24,49 25,49 0,48-25,49 25,-24 0,24 0,0-25,-24 1,24-26,0 50,0-25,24-49,0 24,1 1,-1-1,-24 50,24-25,-24 0,0 1,0 24,25-25,-1 0,-24 0,0 0,0 1,0-1,-24 0,-1 25,-23 0,23 0,1 0,24 0,0 0,49-50,72 26,-23-26,48 0,-25 26,25-26,-73 0,-24 1,-25 24,0 0,-24 0,0 0,0 25,0-24,-48 24,-1-25,-24 0,-73 0,-24 25,0-25,-1 1,74-1,-25 0,49 0,25 25,-1 0,49-25,-24 25,24 0,0 0,0-24,0-1,73 0,73-25,24 1,-24-1,24 1,49 24,-24 0,-49 25,48-25,-48 0,-73 25,-24-24,-25 24,-24-25,25 25,-25 0,0 25,0 24,0-24,-25 25,1 24,0-24,-25 24,0-24,1 74,-1-50,49 0,0-49,0 0,0 0,24-25,-24 0,73 25,0-25,0 0,25 0,48-25,24-25,-24-24,-24-1,-25 1,25 0,-74 24,-23 25,23 0,-23 1,-1 24,0 0,1 0,-25-25,0 25,-25 0,1 25,-25-1,-24 1,49-25,0 25,24-25,97-25,-24-49,0 24,24-49,1 0,-74 24,25 26,-25-1,-24 50,0-25,-24 0,-49-24,-73 24,24 0,0 25,-48 0,24 0,24 50,1-1,72 1,25-25,24 0,0-25,97 0,146 25,-24-25,25 0,-98-25,0-25,-49 25,24 0,-23 25,-1-24,25-1,-74 25,-23-25,-25 25,0 0,0-25,-25 25,-96 0,-98 0,-24 0,-25 25,0 99,-48-25,146 25,72-74,50 0,23-50,25 0,25 0,121 0,48-25,-23-25,-1-24,-24-1,-24 1,-25-1,-73-49,1 50,-25 0,24-1,-24 50,0 1,0-1,0 0,0 25,0-25,0 0,0 25,0-24,0-1,0-25,0 25,-24-49,24 49,0-74,0 0,0-25,0 24,0 26,24 0,0-1,1 1,-1 24,24-49,-23 25,23-1,-48 50,0-24,-24 74,-49 24,-48 1,-1 49,-24-25,0 1,49-1,72-24,1-50,97-75,0 1,49-25,-1-75,25 25,-73 1,0 23,-24 51,-1 0,-48 24,0 25,0-24,0 49,0-25,0 25,-24 0,24-50,-49 50,25 0,-24 0,23 0,-23 0,23 0,25-25,-24 1,24 24,-49-50,1 25,48 25,-25 0,25-25,49 25,-49-24,49 24,-49 0,24 0,0 24,1 26,-1 24,0-24,1 24,-1 50,0-49,-24-1,0 1,0-26,0-24,0 50,0-75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33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 7739,'50'0,"-25"0,-1 0,1 0,0 0,0 0,0 0,-1 0,-24 0,25 25,0-25,25 25,-26-25,51 0,-26 0,-24 0,0 0,49 0,1 0,24 0,0 0,-24 0,-1 0,-24 0,-1 0,26 0,-50 0,-1-25,1 25,0 0,-25 0,25-25,-25 25,25 0,-25 0,49 0,-24-25,0 25,24 0,-49 0,25 0,0-25,0 25,-25 0,25 0,-1 0,-24 0,25-24,0 24,0-25,0 25,-25 0,25 0,-1 0,-24 0,25 0,25 0,-25 0,24 0,-24 0,0 0,0 0,24 0,1 0,-1 0,1 0,-25 0,24 0,-24 0,25 0,-25 0,-25 0,24 0,1 0,0 0,0 0,0 0,-25 25,0-25,24 0,-24 0,0 24,25-24,0 0,-25 0,0 25,25-25,0 0,-1 0,1 0,-25 50,50-50,-25 0,0 0,-1 0,1 25,-25-25,25 0,-25 0,25 0,0 0,-25 0,24 0,-24 0,25 0,-25 0,25 0,0 0,24 0,-24 0,0 0,25 0,-26 0,-24 0,50 0,-50 0,50 0,-1 0,-24 0,0 0,0 0,24 0,-24 0,0 24,24-24,-24 25,25-25,-50 0,25 0,-1 0,1 0,-25 0,25 0,-25 0,25 0,-25 0,25 0,-1 0,-24 0,25 0,-25 0,25 0,0 0,-25 0,25 0,-25 25,25-25,-1 0,26 25,-50-25,25 0,0 0,-1 0,-24 25,25-25,-25 24,25-24,-25 0,50 0,-50 25,49-25,-24 0,25 25,-1 0,-24-25,25 25,-1 24,1-49,-25 0,24 25,26-25,-26 0,-24 0,25 0,-1 0,-49 0,25 0,-25 0,25 0,0 0,-25-25,25 25,-25 0,0-24,49 24,-49 0,25 0,-25-25,25 25,0 0,24 0,1 0,-25-25,24 25,-24 0,25-50,-26 50,51-25,-50 25,24-24,1 24,-25-25,-1 25,1 0,0 0,-25 0,0 0,25 0,-25 0,25 0,-1 0,1 0,0 0,0 0,0 0,-1 0,1 0,50 0,-26 0,1 0,-25 0,49 25,-24-1,-25-24,24 50,1-25,-1 25,1-26,-25-24,0 25,-25 0,24-25,1 0,-25 0,25 25,-25-25,50 0,-1 0,-24 0,25 0,-1 0,1 0,-25 0,24 0,26 0,-26-25,1 0,0 25,24-25,-49-24,24 24,1 0,-25 0,24 0,-24 1,0 24,0-50,24 25,1 25,-25-25,0 1,-25 24,24 0,-24 0,25 0,0 0,0 0,0 0,-1 0,26 0,-25 0,0 0,24 0,-24 0,0 0,0 0,24 0,-24 0,25 0,-1 0,26 0,-50 0,24 0,26 24,-26 1,1 0,-1-25,1 0,-50 0,25 0,-25 0,25 0,-1 0,-24 0,25 0,-25 0,50 0,-50 0,25 0,-25 25,24-25,1 0,-25 0,25 0,-25 25,0-25,25 0,-25 0,25 24,-1-24,-24 0,25 0,25 25,-50-25,49 0,-24 25,0-25,25 25,-50-25,25 0,-1 0,-24 25,25-25,-25 25,0-25,25 0,0 0,-25 24,25-24,-25 0,24 0,1 0,0 25,0 0,0-25,49 0,-49 25,0-25,-1 0,-24 0,25 25,0-25,0 0,0 0,-1 0,1 0,0 0,-25 0,25 0,24 0,-24 0,0 0,0 0,0 0,-1 0,-24 0,25 0,0 0,-25 0,25-25,-25 25,49 0,-24 0,0 0,25 0,-26 0,1 0,0-25,-25 25,25 0,0-25,-25 25,25 0,-1 0,1 0,-25-25,25 25,0 0,0-24,-1 24,-24-25,25 25,0 0,-25 0,25 0,0 0,-1 0,26 0,-25 0,0 0,-25-25,24 25,-24 0,25 0,25 0,-50 0,25 0,-1 0,-24 0,25 0,-25 0,25 0,-25 0,50 0,-26 0,1 0,25 0,-50 0,25 0,-1 0,1 0,-25 0,25 0,0 0,0 0,-25 25,24-25,-24 0,25 0,0 0,0 0,0 0,0 0,24 0,-24 0,0 25,24-25,1 0,0 0,-1 24,-24-24,-25 0,50 0,-50 0,24 0,-24 0,0 0,25 0,0 25,-25-25,0 25,25-25,-25 0,49 0,-24 0,0 0,0 0,-25 0,49 0,-49 0,25 0,-25 0,25 0,0 0,-25 0,25 0,-25 0,49 0,-24 0,49 50,26-26,-26 26,1 0,49-1,24 1,-73-50,-26 25,1-1,-50-24,0 0,25 0,0 0,-1 0,1-24,0 24,0 0,-25-25,25 25,-1 0,-24 0,25-25,0 25,0-25,-25 25,25 0,-25 0,24 0,1 0,0 0,0 0,0 0,-1 0,1 0,0 0,-25 0,50 0,-50 0,25 0,-25-25,24 25,-24 0,25 0,0 0,-25 0,25 0,-25 0,25 0,-1-24,1 24,-25 0,25 0,-25-25,25 25,-25 0,25 25,-25-25,0 49,24-49,1 0,-25 0,25 0,25 0,-50 0,24 0,-24 0,25 0,0 0,-25-25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47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 7665,'0'0,"-50"-25,50 25,-24-50,-1 25,25 1,0-1,-25 0,25 0,0 0,0 1,0 24,-25-25,25 25,25-25,-25 0,0 25,25-25,-25 25,0 0,25 0,-1-24,-24 24,25-25,-25 25,25 0,-25-25,0 25,25 0,0 0,-25 0,24 0,-24 0,25 0,0-25,0 25,0-25,-1 25,1 0,0 0,0-24,0 24,24-25,-49 25,25 0,-25 0,0-25,50 25,-50-25,24 25,-24-25,0 25,0 0,0-24,0 24,0-25,0 25,0-50,0 50,0-25,0 1,0-1,-24 0,24 0,0 25,0-25,0 25,0-25,0 1,-25 24,25 0,0-25,0 25,0-25,0 0,0 25,0 0,0-25,-25 25,25-24,0 24,0-25,0 0,0 25,-25-25,25 0,0 1,-25 24,25-50,0 50,0-25,0 25,0-49,0 49,0-25,0 25,0-25,0 25,0-25,0 0,0 1,0 24,0-25,0 0,0 0,0 25,0-25,0 1,0-1,0 0,0 0,0 0,0 1,0 24,0-25,0 0,0 0,0 0,0 1,0 24,0-25,25 0,-25 0,0 0,25 25,-25-25,0 1,25 24,-25-25,0 25,0-25,25 25,-25-25,0 25,24-25,-24 25,0 0,0-24,25 24,0 0,-25-25,0 25,25 0,-25-25,0 25,25 0,-1-25,-24 25,25 0,0-25,0 1,-25 24,50-25,-26 0,1 25,0 0,0-25,-25 25,25-25,-25 1,49 24,-49 0,25 0,-25-25,25 25,0-25,-1 25,-24-25,0 25,25-25,0 25,-25-24,25-1,-25 25,25-25,-25 25,24-25,-24 0,25 1,25-1,-50 25,25-25,-25 25,24 0,1-25,-25 25,25-25,-25 1,25 24,0-25,24 0,-49 25,50-25,-50 25,25-49,24 24,-49 25,25-25,-25 0,25 25,-25 0,25-25,-25 0,0 25,24 0,-24-24,25-1,0 0,0 25,-25-25,25 0,-25 25,25-24,-1 24,-24-25,25 25,-25 0,25-25,-25 25,25 0,0-25,-1 25,-24 0,25 0,0 0,-25 0,25-25,0 25,-1 0,1-24,0 24,-25 0,25-25,0 25,-25 0,24-25,1 25,-25-25,25 25,0-25,-25 25,25 0,-1-49,1 24,-25 0,25 25,0-25,-25 25,25-24,-25 24,0 0,24-25,-24 25,0 0,25 0,0-25,-25 25,25-25,0 0,-1 25,1-24,-25 24,25-25,0 0,-25 25,25-25,-1 25,26 0,-50-49,25 49,-25-25,25 0,0 0,-25 0,0 25,0-24,24 24,-24 0,0-25,25 25,-25-25,0 0,0 25,25-25,-25 25,0-24,25-1,-25 25,0-25,0 0,25 0,-25 0,24 1,-24-26,0 50,25-25,-25 25,25 0,-25-49,0 24,0 0,25 0,-25 25,0 0,0-25,0 1,25 24,-1-25,-24 25,0-25,25 25,25 0,49 25,-25-25,1 49,-26-24,1 0,-25-25,0 0,-25 0,49 0,50 0,-24 0,49 0,-50 0,50 25,-74-25,0 25,-26-25,1 0,0 0,0 0,-25-25,49 0,-49 0,50 0,-50 25,25 0,-25 0,25-24,-1-1,1 25,-25 0,25 0,0 0,0 0,-1 0,1 0,25 0,-50 0,25-25,-1 25,1-25,0 25,-25 0,50 0,-50 0,0-25,24 25,1 0,0 0,-25 0,50-24,-50 24,49-25,-24 25,-25 0,25-25,0 25,-25 0,25 0,-25 0,0 0,24-25,1 25,-25 0,25 0,-25 0,25 0,0 0,24 0,1 0,24 0,-24 0,-1 0,-24 0,25 0,-50 0,25 0,-1 0,-24 0,25 0,-25 0,25 0,-25 0,25 0,0 0,24 0,-49 0,50 0,-50 0,25 0,-1 0,1 0,0 0,-25 0,25 0,-25 0,50 0,-50 0,49 0,-49 0,25 0,-25 0,25 0,-25 0,25 0,-1 0,-24 0,25 0,-25 0,0 25,25 0,0-25,-25 25,0-1,25 1,-25 0,0-25,0 50,0-50,24 49,-24-49,0 25,0 0,25 0,-25-25,0 24,0-24,0 25,0-25,0 25,0 0,0-25,0 25,0-25,0 24,0 1,0-25,0 25,0 0,0 0,0 0,0-25,0 49,25-49,-25 25,0-25,0 25,25-25,-25 25,0-25,25 0,-25 24,0-24,0 25,24-25,-24 25,0 0,0-25,0 0,25 0,-25 25,25-25,-25 0,0 24,25-24,0 25,-25-25,24 0,-24 25,25-25,0 0,0 0,-25 25,25-25,-25 25,24-25,-24 0,25 24,-25-24,25 0,-25 25,25-25,-25 0,25 25,-1-25,-24 25,25-25,-25 0,0 25,25-25,-25 0,25 24,0 1,-25-25,24 0,-24 0,25 0,-25 25,25-25,-25 0,25 25,-25-25,25 0,-25 0,24 0,1 0,-25 0,0 0,25 25,-25-25,50 0,-25 0,-1 0,26 0,-50 0,25 0,24 0,51 0,-1 24,-25-24,-24 25,-1-25,1 25,-50-25,25 25,-25-25,25 0,-25 0,49 0,-24 0,0 0,0 25,-1-25,51 24,-26-24,26 25,-1 0,-24 0,24 0,-24-1,-25-24,0 0,-1 0,1 0,-25 0,25 0,-25 0,25 0,0 0,24 0,-49 0,25 0,0 0,-25 0,49 0,-49 0,25 0,0-24,0-1,0 25,-25 0,24 0,1-50,0 50,-25 0,0-25,0 25,25-24,-25-1,0 25,0-25,25 25,-25-25,0 25,24 0,-24 0,0-25,0 25,25 0,-25-24,25 24,-25 0,0-25,0 25,0 0,0-25,0 0,0 25,0-25,0 25,0-24,0-1,0 25,0-25,-25 25,25 0,-25 0,1 0,24-25,0 25,0-25,0 1,0 24,0-25,0 25,24 0,-24 0,50 0,0 0,-26 0,1 0,0 25,-25-25,25 0,0 0,-25 24,25-24,-1 0,1 25,-25 0,0-25,25 25,-25-25,0 25,0-25,25 0,-25 24,25-24,-25 25,0-25,24 0,1 0,0 50,25-50,-50 25,49-25,-49 24,25-24,-25 25,25-25,0 0,-1 0,-24 0,25 0,-25 25,25-25,-25 0,25 0,-25 0,25 0,-25 0,24 0,1 0,-25 0,25 0,25 0,-1 25,-24-25,25 0,-50 0,49-25,-49 25,25 0,0 0,0 0,-1 0,26 0,0 0,-26 0,1 0,-25 0,50 0,-25 0,0 0,24 0,1 25,-1 0,-24-25,25 0,-25 0,-1 0,-24 0,0-25,25 25,-25 0,50 0,-50 0,49-50,-24 50,0 0,0-49,-25 49,25-25,-25 25,24 0,-24-25,0 25,25-25,25 25,-50-25,0 25,0 0,25 0,-1-24,-24-1,25 25,-25 0,0-25,25 25,0 0,-25 0,0 25,25-25,-25 25,0-1,0 1,0-25,24 25,-24 0,0 0,0-25,0 24,0-24,0 25,0 0,0-25,0 25,0-25,0 25,0-25,0 24,0 1,0-25,0 25,0-25,0 25,0 0,0-25,0 0,0 24,0-24,-24 25,24-25,0 25,0 0,0-25,0 25,0-25,0 24,0 1,0-25,0 25,0-25,0 25,24-25,1 25,-25 0,0-25,0 24,25-24,-25 25,0 0,0-25,25 25,-25-25,0 0,25 25,-25-25,24 0,-24 24,0 1,0-25,25 25,-25-25,0 25,25 0,0-25,-25 24,0-24,0 50,25-50,-25 25,0-25,25 25,-25-25,0 0,24 24,-24 1,0-25,25 25,-25 0,0 0,25-1,-25 1,25-25,-25 25,25 0,-25-25,0 49,24-49,-24 25,0 0,25-25,-25 25,25 24,-25-49,25 25,-25-25,0 25,0 0,25-25,-1 25,-24-25,0 24,0-24,25 25,-25 0,0-25,0 25,25-25,-25 0,25 25,-25 0,25-25,-25 24,0-24,0 0,24 25,-24 0,0-25,0 0,25 25,0 0,-25-1,0-24,0 25,0-25,25 25,-25-25,0 0,0 50,25-50,-25 0,0 24,24-24,-24 0,0 25,0 0,25-25,-25 25,25 0,0-25,-25 24,0 1,0-25,0 25,25 0,-25-25,0 0,0 25,0-25,24 24,-24 1,0-25,25 0,-25 25,25-25,-25 25,0-25,0 0,25 25,-25-1,25-24,-25 25,0-25,24 25,1-25,-25 25,0-25,25 0,-25 25,25-1,0 1,-25-25,24 25,-24-25,0 25,25-25,0 0,-25 25,0-1,25-24,-25 0,25 25,-25-25,25 0,-1 0,-24 25,0-25,0 25,25-25,-25 0,25 0,0 25,-25-25,25 25,-25-25,24 0,-24 24,25 1,0 0,-25-25,25 50,0-50,-1 24,-24 1,25-25,0 25,0 0,0 0,-25-25,0 0,24 0,-24 24,0 1,25-25,-25 0,25 25,-25-25,0 0,0 25,25-25,-25 25,0-25,25 0,-25 24,0-24,24 50,1-50,-25 25,0-25,25 25,-25-25,0 24,25 1,0-25,-25 25,0 0,24 0,-24-25,0 24,25-24,0 25,-25 0,0-25,25 25,-25-25,0 25,25-25,-25 0,0 24,24-24,-24 25,25-25,-25 0,25 25,-25-25,0 0,25 0,0 0,-25 25,24 0,-24-25,25 0,-25 24,25-24,0 0,-25 25,25 0,-1-25,1 0,-25 25,25-25,-25 0,0 0,0 25,25-25,0 0,-25 24,0-24,25 25,-25-25,24 0,-24 25,25-25,-25 0,25 0,-25 0,25 25,-25-25,0 25,25-25,-1 0,-24 0,0 25,25-25,-25 0,25 24,-25-24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33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 7739,'50'0,"-25"0,-1 0,1 0,0 0,0 0,0 0,-1 0,-24 0,25 25,0-25,25 25,-26-25,51 0,-26 0,-24 0,0 0,49 0,1 0,24 0,0 0,-24 0,-1 0,-24 0,-1 0,26 0,-50 0,-1-25,1 25,0 0,-25 0,25-25,-25 25,25 0,-25 0,49 0,-24-25,0 25,24 0,-49 0,25 0,0-25,0 25,-25 0,25 0,-1 0,-24 0,25-24,0 24,0-25,0 25,-25 0,25 0,-1 0,-24 0,25 0,25 0,-25 0,24 0,-24 0,0 0,0 0,24 0,1 0,-1 0,1 0,-25 0,24 0,-24 0,25 0,-25 0,-25 0,24 0,1 0,0 0,0 0,0 0,-25 25,0-25,24 0,-24 0,0 24,25-24,0 0,-25 0,0 25,25-25,0 0,-1 0,1 0,-25 50,50-50,-25 0,0 0,-1 0,1 25,-25-25,25 0,-25 0,25 0,0 0,-25 0,24 0,-24 0,25 0,-25 0,25 0,0 0,24 0,-24 0,0 0,25 0,-26 0,-24 0,50 0,-50 0,50 0,-1 0,-24 0,0 0,0 0,24 0,-24 0,0 24,24-24,-24 25,25-25,-50 0,25 0,-1 0,1 0,-25 0,25 0,-25 0,25 0,-25 0,25 0,-1 0,-24 0,25 0,-25 0,25 0,0 0,-25 0,25 0,-25 25,25-25,-1 0,26 25,-50-25,25 0,0 0,-1 0,-24 25,25-25,-25 24,25-24,-25 0,50 0,-50 25,49-25,-24 0,25 25,-1 0,-24-25,25 25,-1 24,1-49,-25 0,24 25,26-25,-26 0,-24 0,25 0,-1 0,-49 0,25 0,-25 0,25 0,0 0,-25-25,25 25,-25 0,0-24,49 24,-49 0,25 0,-25-25,25 25,0 0,24 0,1 0,-25-25,24 25,-24 0,25-50,-26 50,51-25,-50 25,24-24,1 24,-25-25,-1 25,1 0,0 0,-25 0,0 0,25 0,-25 0,25 0,-1 0,1 0,0 0,0 0,0 0,-1 0,1 0,50 0,-26 0,1 0,-25 0,49 25,-24-1,-25-24,24 50,1-25,-1 25,1-26,-25-24,0 25,-25 0,24-25,1 0,-25 0,25 25,-25-25,50 0,-1 0,-24 0,25 0,-1 0,1 0,-25 0,24 0,26 0,-26-25,1 0,0 25,24-25,-49-24,24 24,1 0,-25 0,24 0,-24 1,0 24,0-50,24 25,1 25,-25-25,0 1,-25 24,24 0,-24 0,25 0,0 0,0 0,0 0,-1 0,26 0,-25 0,0 0,24 0,-24 0,0 0,0 0,24 0,-24 0,25 0,-1 0,26 0,-50 0,24 0,26 24,-26 1,1 0,-1-25,1 0,-50 0,25 0,-25 0,25 0,-1 0,-24 0,25 0,-25 0,50 0,-50 0,25 0,-25 25,24-25,1 0,-25 0,25 0,-25 25,0-25,25 0,-25 0,25 24,-1-24,-24 0,25 0,25 25,-50-25,49 0,-24 25,0-25,25 25,-50-25,25 0,-1 0,-24 25,25-25,-25 25,0-25,25 0,0 0,-25 24,25-24,-25 0,24 0,1 0,0 25,0 0,0-25,49 0,-49 25,0-25,-1 0,-24 0,25 25,0-25,0 0,0 0,-1 0,1 0,0 0,-25 0,25 0,24 0,-24 0,0 0,0 0,0 0,-1 0,-24 0,25 0,0 0,-25 0,25-25,-25 25,49 0,-24 0,0 0,25 0,-26 0,1 0,0-25,-25 25,25 0,0-25,-25 25,25 0,-1 0,1 0,-25-25,25 25,0 0,0-24,-1 24,-24-25,25 25,0 0,-25 0,25 0,0 0,-1 0,26 0,-25 0,0 0,-25-25,24 25,-24 0,25 0,25 0,-50 0,25 0,-1 0,-24 0,25 0,-25 0,25 0,-25 0,50 0,-26 0,1 0,25 0,-50 0,25 0,-1 0,1 0,-25 0,25 0,0 0,0 0,-25 25,24-25,-24 0,25 0,0 0,0 0,0 0,0 0,24 0,-24 0,0 25,24-25,1 0,0 0,-1 24,-24-24,-25 0,50 0,-50 0,24 0,-24 0,0 0,25 0,0 25,-25-25,0 25,25-25,-25 0,49 0,-24 0,0 0,0 0,-25 0,49 0,-49 0,25 0,-25 0,25 0,0 0,-25 0,25 0,-25 0,49 0,-24 0,49 50,26-26,-26 26,1 0,49-1,24 1,-73-50,-26 25,1-1,-50-24,0 0,25 0,0 0,-1 0,1-24,0 24,0 0,-25-25,25 25,-1 0,-24 0,25-25,0 25,0-25,-25 25,25 0,-25 0,24 0,1 0,0 0,0 0,0 0,-1 0,1 0,0 0,-25 0,50 0,-50 0,25 0,-25-25,24 25,-24 0,25 0,0 0,-25 0,25 0,-25 0,25 0,-1-24,1 24,-25 0,25 0,-25-25,25 25,-25 0,25 25,-25-25,0 49,24-49,1 0,-25 0,25 0,25 0,-50 0,24 0,-24 0,25 0,0 0,-25-25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47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 7665,'0'0,"-50"-25,50 25,-24-50,-1 25,25 1,0-1,-25 0,25 0,0 0,0 1,0 24,-25-25,25 25,25-25,-25 0,0 25,25-25,-25 25,0 0,25 0,-1-24,-24 24,25-25,-25 25,25 0,-25-25,0 25,25 0,0 0,-25 0,24 0,-24 0,25 0,0-25,0 25,0-25,-1 25,1 0,0 0,0-24,0 24,24-25,-49 25,25 0,-25 0,0-25,50 25,-50-25,24 25,-24-25,0 25,0 0,0-24,0 24,0-25,0 25,0-50,0 50,0-25,0 1,0-1,-24 0,24 0,0 25,0-25,0 25,0-25,0 1,-25 24,25 0,0-25,0 25,0-25,0 0,0 25,0 0,0-25,-25 25,25-24,0 24,0-25,0 0,0 25,-25-25,25 0,0 1,-25 24,25-50,0 50,0-25,0 25,0-49,0 49,0-25,0 25,0-25,0 25,0-25,0 0,0 1,0 24,0-25,0 0,0 0,0 25,0-25,0 1,0-1,0 0,0 0,0 0,0 1,0 24,0-25,0 0,0 0,0 0,0 1,0 24,0-25,25 0,-25 0,0 0,25 25,-25-25,0 1,25 24,-25-25,0 25,0-25,25 25,-25-25,0 25,24-25,-24 25,0 0,0-24,25 24,0 0,-25-25,0 25,25 0,-25-25,0 25,25 0,-1-25,-24 25,25 0,0-25,0 1,-25 24,50-25,-26 0,1 25,0 0,0-25,-25 25,25-25,-25 1,49 24,-49 0,25 0,-25-25,25 25,0-25,-1 25,-24-25,0 25,25-25,0 25,-25-24,25-1,-25 25,25-25,-25 25,24-25,-24 0,25 1,25-1,-50 25,25-25,-25 25,24 0,1-25,-25 25,25-25,-25 1,25 24,0-25,24 0,-49 25,50-25,-50 25,25-49,24 24,-49 25,25-25,-25 0,25 25,-25 0,25-25,-25 0,0 25,24 0,-24-24,25-1,0 0,0 25,-25-25,25 0,-25 25,25-24,-1 24,-24-25,25 25,-25 0,25-25,-25 25,25 0,0-25,-1 25,-24 0,25 0,0 0,-25 0,25-25,0 25,-1 0,1-24,0 24,-25 0,25-25,0 25,-25 0,24-25,1 25,-25-25,25 25,0-25,-25 25,25 0,-1-49,1 24,-25 0,25 25,0-25,-25 25,25-24,-25 24,0 0,24-25,-24 25,0 0,25 0,0-25,-25 25,25-25,0 0,-1 25,1-24,-25 24,25-25,0 0,-25 25,25-25,-1 25,26 0,-50-49,25 49,-25-25,25 0,0 0,-25 0,0 25,0-24,24 24,-24 0,0-25,25 25,-25-25,0 0,0 25,25-25,-25 25,0-24,25-1,-25 25,0-25,0 0,25 0,-25 0,24 1,-24-26,0 50,25-25,-25 25,25 0,-25-49,0 24,0 0,25 0,-25 25,0 0,0-25,0 1,25 24,-1-25,-24 25,0-25,25 25,25 0,49 25,-25-25,1 49,-26-24,1 0,-25-25,0 0,-25 0,49 0,50 0,-24 0,49 0,-50 0,50 25,-74-25,0 25,-26-25,1 0,0 0,0 0,-25-25,49 0,-49 0,50 0,-50 25,25 0,-25 0,25-24,-1-1,1 25,-25 0,25 0,0 0,0 0,-1 0,1 0,25 0,-50 0,25-25,-1 25,1-25,0 25,-25 0,50 0,-50 0,0-25,24 25,1 0,0 0,-25 0,50-24,-50 24,49-25,-24 25,-25 0,25-25,0 25,-25 0,25 0,-25 0,0 0,24-25,1 25,-25 0,25 0,-25 0,25 0,0 0,24 0,1 0,24 0,-24 0,-1 0,-24 0,25 0,-50 0,25 0,-1 0,-24 0,25 0,-25 0,25 0,-25 0,25 0,0 0,24 0,-49 0,50 0,-50 0,25 0,-1 0,1 0,0 0,-25 0,25 0,-25 0,50 0,-50 0,49 0,-49 0,25 0,-25 0,25 0,-25 0,25 0,-1 0,-24 0,25 0,-25 0,0 25,25 0,0-25,-25 25,0-1,25 1,-25 0,0-25,0 50,0-50,24 49,-24-49,0 25,0 0,25 0,-25-25,0 24,0-24,0 25,0-25,0 25,0 0,0-25,0 25,0-25,0 24,0 1,0-25,0 25,0 0,0 0,0 0,0-25,0 49,25-49,-25 25,0-25,0 25,25-25,-25 25,0-25,25 0,-25 24,0-24,0 25,24-25,-24 25,0 0,0-25,0 0,25 0,-25 25,25-25,-25 0,0 24,25-24,0 25,-25-25,24 0,-24 25,25-25,0 0,0 0,-25 25,25-25,-25 25,24-25,-24 0,25 24,-25-24,25 0,-25 25,25-25,-25 0,25 25,-1-25,-24 25,25-25,-25 0,0 25,25-25,-25 0,25 24,0 1,-25-25,24 0,-24 0,25 0,-25 25,25-25,-25 0,25 25,-25-25,25 0,-25 0,24 0,1 0,-25 0,0 0,25 25,-25-25,50 0,-25 0,-1 0,26 0,-50 0,25 0,24 0,51 0,-1 24,-25-24,-24 25,-1-25,1 25,-50-25,25 25,-25-25,25 0,-25 0,49 0,-24 0,0 0,0 25,-1-25,51 24,-26-24,26 25,-1 0,-24 0,24 0,-24-1,-25-24,0 0,-1 0,1 0,-25 0,25 0,-25 0,25 0,0 0,24 0,-49 0,25 0,0 0,-25 0,49 0,-49 0,25 0,0-24,0-1,0 25,-25 0,24 0,1-50,0 50,-25 0,0-25,0 25,25-24,-25-1,0 25,0-25,25 25,-25-25,0 25,24 0,-24 0,0-25,0 25,25 0,-25-24,25 24,-25 0,0-25,0 25,0 0,0-25,0 0,0 25,0-25,0 25,0-24,0-1,0 25,0-25,-25 25,25 0,-25 0,1 0,24-25,0 25,0-25,0 1,0 24,0-25,0 25,24 0,-24 0,50 0,0 0,-26 0,1 0,0 25,-25-25,25 0,0 0,-25 24,25-24,-1 0,1 25,-25 0,0-25,25 25,-25-25,0 25,0-25,25 0,-25 24,25-24,-25 25,0-25,24 0,1 0,0 50,25-50,-50 25,49-25,-49 24,25-24,-25 25,25-25,0 0,-1 0,-24 0,25 0,-25 25,25-25,-25 0,25 0,-25 0,25 0,-25 0,24 0,1 0,-25 0,25 0,25 0,-1 25,-24-25,25 0,-50 0,49-25,-49 25,25 0,0 0,0 0,-1 0,26 0,0 0,-26 0,1 0,-25 0,50 0,-25 0,0 0,24 0,1 25,-1 0,-24-25,25 0,-25 0,-1 0,-24 0,0-25,25 25,-25 0,50 0,-50 0,49-50,-24 50,0 0,0-49,-25 49,25-25,-25 25,24 0,-24-25,0 25,25-25,25 25,-50-25,0 25,0 0,25 0,-1-24,-24-1,25 25,-25 0,0-25,25 25,0 0,-25 0,0 25,25-25,-25 25,0-1,0 1,0-25,24 25,-24 0,0 0,0-25,0 24,0-24,0 25,0 0,0-25,0 25,0-25,0 25,0-25,0 24,0 1,0-25,0 25,0-25,0 25,0 0,0-25,0 0,0 24,0-24,-24 25,24-25,0 25,0 0,0-25,0 25,0-25,0 24,0 1,0-25,0 25,0-25,0 25,24-25,1 25,-25 0,0-25,0 24,25-24,-25 25,0 0,0-25,25 25,-25-25,0 0,25 25,-25-25,24 0,-24 24,0 1,0-25,25 25,-25-25,0 25,25 0,0-25,-25 24,0-24,0 50,25-50,-25 25,0-25,25 25,-25-25,0 0,24 24,-24 1,0-25,25 25,-25 0,0 0,25-1,-25 1,25-25,-25 25,25 0,-25-25,0 49,24-49,-24 25,0 0,25-25,-25 25,25 24,-25-49,25 25,-25-25,0 25,0 0,25-25,-1 25,-24-25,0 24,0-24,25 25,-25 0,0-25,0 25,25-25,-25 0,25 25,-25 0,25-25,-25 24,0-24,0 0,24 25,-24 0,0-25,0 0,25 25,0 0,-25-1,0-24,0 25,0-25,25 25,-25-25,0 0,0 50,25-50,-25 0,0 24,24-24,-24 0,0 25,0 0,25-25,-25 25,25 0,0-25,-25 24,0 1,0-25,0 25,25 0,-25-25,0 0,0 25,0-25,24 24,-24 1,0-25,25 0,-25 25,25-25,-25 25,0-25,0 0,25 25,-25-1,25-24,-25 25,0-25,24 25,1-25,-25 25,0-25,25 0,-25 25,25-1,0 1,-25-25,24 25,-24-25,0 25,25-25,0 0,-25 25,0-1,25-24,-25 0,25 25,-25-25,25 0,-1 0,-24 25,0-25,0 25,25-25,-25 0,25 0,0 25,-25-25,25 25,-25-25,24 0,-24 24,25 1,0 0,-25-25,25 50,0-50,-1 24,-24 1,25-25,0 25,0 0,0 0,-25-25,0 0,24 0,-24 24,0 1,25-25,-25 0,25 25,-25-25,0 0,0 25,25-25,-25 25,0-25,25 0,-25 24,0-24,24 50,1-50,-25 25,0-25,25 25,-25-25,0 24,25 1,0-25,-25 25,0 0,24 0,-24-25,0 24,25-24,0 25,-25 0,0-25,25 25,-25-25,0 25,25-25,-25 0,0 24,24-24,-24 25,25-25,-25 0,25 25,-25-25,0 0,25 0,0 0,-25 25,24 0,-24-25,25 0,-25 24,25-24,0 0,-25 25,25 0,-1-25,1 0,-25 25,25-25,-25 0,0 0,0 25,25-25,0 0,-25 24,0-24,25 25,-25-25,24 0,-24 25,25-25,-25 0,25 0,-25 0,25 25,-25-25,0 25,25-25,-1 0,-24 0,0 25,25-25,-25 0,25 24,-25-24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47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 7665,'0'0,"-50"-25,50 25,-24-50,-1 25,25 1,0-1,-25 0,25 0,0 0,0 1,0 24,-25-25,25 25,25-25,-25 0,0 25,25-25,-25 25,0 0,25 0,-1-24,-24 24,25-25,-25 25,25 0,-25-25,0 25,25 0,0 0,-25 0,24 0,-24 0,25 0,0-25,0 25,0-25,-1 25,1 0,0 0,0-24,0 24,24-25,-49 25,25 0,-25 0,0-25,50 25,-50-25,24 25,-24-25,0 25,0 0,0-24,0 24,0-25,0 25,0-50,0 50,0-25,0 1,0-1,-24 0,24 0,0 25,0-25,0 25,0-25,0 1,-25 24,25 0,0-25,0 25,0-25,0 0,0 25,0 0,0-25,-25 25,25-24,0 24,0-25,0 0,0 25,-25-25,25 0,0 1,-25 24,25-50,0 50,0-25,0 25,0-49,0 49,0-25,0 25,0-25,0 25,0-25,0 0,0 1,0 24,0-25,0 0,0 0,0 25,0-25,0 1,0-1,0 0,0 0,0 0,0 1,0 24,0-25,0 0,0 0,0 0,0 1,0 24,0-25,25 0,-25 0,0 0,25 25,-25-25,0 1,25 24,-25-25,0 25,0-25,25 25,-25-25,0 25,24-25,-24 25,0 0,0-24,25 24,0 0,-25-25,0 25,25 0,-25-25,0 25,25 0,-1-25,-24 25,25 0,0-25,0 1,-25 24,50-25,-26 0,1 25,0 0,0-25,-25 25,25-25,-25 1,49 24,-49 0,25 0,-25-25,25 25,0-25,-1 25,-24-25,0 25,25-25,0 25,-25-24,25-1,-25 25,25-25,-25 25,24-25,-24 0,25 1,25-1,-50 25,25-25,-25 25,24 0,1-25,-25 25,25-25,-25 1,25 24,0-25,24 0,-49 25,50-25,-50 25,25-49,24 24,-49 25,25-25,-25 0,25 25,-25 0,25-25,-25 0,0 25,24 0,-24-24,25-1,0 0,0 25,-25-25,25 0,-25 25,25-24,-1 24,-24-25,25 25,-25 0,25-25,-25 25,25 0,0-25,-1 25,-24 0,25 0,0 0,-25 0,25-25,0 25,-1 0,1-24,0 24,-25 0,25-25,0 25,-25 0,24-25,1 25,-25-25,25 25,0-25,-25 25,25 0,-1-49,1 24,-25 0,25 25,0-25,-25 25,25-24,-25 24,0 0,24-25,-24 25,0 0,25 0,0-25,-25 25,25-25,0 0,-1 25,1-24,-25 24,25-25,0 0,-25 25,25-25,-1 25,26 0,-50-49,25 49,-25-25,25 0,0 0,-25 0,0 25,0-24,24 24,-24 0,0-25,25 25,-25-25,0 0,0 25,25-25,-25 25,0-24,25-1,-25 25,0-25,0 0,25 0,-25 0,24 1,-24-26,0 50,25-25,-25 25,25 0,-25-49,0 24,0 0,25 0,-25 25,0 0,0-25,0 1,25 24,-1-25,-24 25,0-25,25 25,25 0,49 25,-25-25,1 49,-26-24,1 0,-25-25,0 0,-25 0,49 0,50 0,-24 0,49 0,-50 0,50 25,-74-25,0 25,-26-25,1 0,0 0,0 0,-25-25,49 0,-49 0,50 0,-50 25,25 0,-25 0,25-24,-1-1,1 25,-25 0,25 0,0 0,0 0,-1 0,1 0,25 0,-50 0,25-25,-1 25,1-25,0 25,-25 0,50 0,-50 0,0-25,24 25,1 0,0 0,-25 0,50-24,-50 24,49-25,-24 25,-25 0,25-25,0 25,-25 0,25 0,-25 0,0 0,24-25,1 25,-25 0,25 0,-25 0,25 0,0 0,24 0,1 0,24 0,-24 0,-1 0,-24 0,25 0,-50 0,25 0,-1 0,-24 0,25 0,-25 0,25 0,-25 0,25 0,0 0,24 0,-49 0,50 0,-50 0,25 0,-1 0,1 0,0 0,-25 0,25 0,-25 0,50 0,-50 0,49 0,-49 0,25 0,-25 0,25 0,-25 0,25 0,-1 0,-24 0,25 0,-25 0,0 25,25 0,0-25,-25 25,0-1,25 1,-25 0,0-25,0 50,0-50,24 49,-24-49,0 25,0 0,25 0,-25-25,0 24,0-24,0 25,0-25,0 25,0 0,0-25,0 25,0-25,0 24,0 1,0-25,0 25,0 0,0 0,0 0,0-25,0 49,25-49,-25 25,0-25,0 25,25-25,-25 25,0-25,25 0,-25 24,0-24,0 25,24-25,-24 25,0 0,0-25,0 0,25 0,-25 25,25-25,-25 0,0 24,25-24,0 25,-25-25,24 0,-24 25,25-25,0 0,0 0,-25 25,25-25,-25 25,24-25,-24 0,25 24,-25-24,25 0,-25 25,25-25,-25 0,25 25,-1-25,-24 25,25-25,-25 0,0 25,25-25,-25 0,25 24,0 1,-25-25,24 0,-24 0,25 0,-25 25,25-25,-25 0,25 25,-25-25,25 0,-25 0,24 0,1 0,-25 0,0 0,25 25,-25-25,50 0,-25 0,-1 0,26 0,-50 0,25 0,24 0,51 0,-1 24,-25-24,-24 25,-1-25,1 25,-50-25,25 25,-25-25,25 0,-25 0,49 0,-24 0,0 0,0 25,-1-25,51 24,-26-24,26 25,-1 0,-24 0,24 0,-24-1,-25-24,0 0,-1 0,1 0,-25 0,25 0,-25 0,25 0,0 0,24 0,-49 0,25 0,0 0,-25 0,49 0,-49 0,25 0,0-24,0-1,0 25,-25 0,24 0,1-50,0 50,-25 0,0-25,0 25,25-24,-25-1,0 25,0-25,25 25,-25-25,0 25,24 0,-24 0,0-25,0 25,25 0,-25-24,25 24,-25 0,0-25,0 25,0 0,0-25,0 0,0 25,0-25,0 25,0-24,0-1,0 25,0-25,-25 25,25 0,-25 0,1 0,24-25,0 25,0-25,0 1,0 24,0-25,0 25,24 0,-24 0,50 0,0 0,-26 0,1 0,0 25,-25-25,25 0,0 0,-25 24,25-24,-1 0,1 25,-25 0,0-25,25 25,-25-25,0 25,0-25,25 0,-25 24,25-24,-25 25,0-25,24 0,1 0,0 50,25-50,-50 25,49-25,-49 24,25-24,-25 25,25-25,0 0,-1 0,-24 0,25 0,-25 25,25-25,-25 0,25 0,-25 0,25 0,-25 0,24 0,1 0,-25 0,25 0,25 0,-1 25,-24-25,25 0,-50 0,49-25,-49 25,25 0,0 0,0 0,-1 0,26 0,0 0,-26 0,1 0,-25 0,50 0,-25 0,0 0,24 0,1 25,-1 0,-24-25,25 0,-25 0,-1 0,-24 0,0-25,25 25,-25 0,50 0,-50 0,49-50,-24 50,0 0,0-49,-25 49,25-25,-25 25,24 0,-24-25,0 25,25-25,25 25,-50-25,0 25,0 0,25 0,-1-24,-24-1,25 25,-25 0,0-25,25 25,0 0,-25 0,0 25,25-25,-25 25,0-1,0 1,0-25,24 25,-24 0,0 0,0-25,0 24,0-24,0 25,0 0,0-25,0 25,0-25,0 25,0-25,0 24,0 1,0-25,0 25,0-25,0 25,0 0,0-25,0 0,0 24,0-24,-24 25,24-25,0 25,0 0,0-25,0 25,0-25,0 24,0 1,0-25,0 25,0-25,0 25,24-25,1 25,-25 0,0-25,0 24,25-24,-25 25,0 0,0-25,25 25,-25-25,0 0,25 25,-25-25,24 0,-24 24,0 1,0-25,25 25,-25-25,0 25,25 0,0-25,-25 24,0-24,0 50,25-50,-25 25,0-25,25 25,-25-25,0 0,24 24,-24 1,0-25,25 25,-25 0,0 0,25-1,-25 1,25-25,-25 25,25 0,-25-25,0 49,24-49,-24 25,0 0,25-25,-25 25,25 24,-25-49,25 25,-25-25,0 25,0 0,25-25,-1 25,-24-25,0 24,0-24,25 25,-25 0,0-25,0 25,25-25,-25 0,25 25,-25 0,25-25,-25 24,0-24,0 0,24 25,-24 0,0-25,0 0,25 25,0 0,-25-1,0-24,0 25,0-25,25 25,-25-25,0 0,0 50,25-50,-25 0,0 24,24-24,-24 0,0 25,0 0,25-25,-25 25,25 0,0-25,-25 24,0 1,0-25,0 25,25 0,-25-25,0 0,0 25,0-25,24 24,-24 1,0-25,25 0,-25 25,25-25,-25 25,0-25,0 0,25 25,-25-1,25-24,-25 25,0-25,24 25,1-25,-25 25,0-25,25 0,-25 25,25-1,0 1,-25-25,24 25,-24-25,0 25,25-25,0 0,-25 25,0-1,25-24,-25 0,25 25,-25-25,25 0,-1 0,-24 25,0-25,0 25,25-25,-25 0,25 0,0 25,-25-25,25 25,-25-25,24 0,-24 24,25 1,0 0,-25-25,25 50,0-50,-1 24,-24 1,25-25,0 25,0 0,0 0,-25-25,0 0,24 0,-24 24,0 1,25-25,-25 0,25 25,-25-25,0 0,0 25,25-25,-25 25,0-25,25 0,-25 24,0-24,24 50,1-50,-25 25,0-25,25 25,-25-25,0 24,25 1,0-25,-25 25,0 0,24 0,-24-25,0 24,25-24,0 25,-25 0,0-25,25 25,-25-25,0 25,25-25,-25 0,0 24,24-24,-24 25,25-25,-25 0,25 25,-25-25,0 0,25 0,0 0,-25 25,24 0,-24-25,25 0,-25 24,25-24,0 0,-25 25,25 0,-1-25,1 0,-25 25,25-25,-25 0,0 0,0 25,25-25,0 0,-25 24,0-24,25 25,-25-25,24 0,-24 25,25-25,-25 0,25 0,-25 0,25 25,-25-25,0 25,25-25,-1 0,-24 0,0 25,25-25,-25 0,25 24,-25-24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33.4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992 7739,'50'0,"-25"0,-1 0,1 0,0 0,0 0,0 0,-1 0,-24 0,25 25,0-25,25 25,-26-25,51 0,-26 0,-24 0,0 0,49 0,1 0,24 0,0 0,-24 0,-1 0,-24 0,-1 0,26 0,-50 0,-1-25,1 25,0 0,-25 0,25-25,-25 25,25 0,-25 0,49 0,-24-25,0 25,24 0,-49 0,25 0,0-25,0 25,-25 0,25 0,-1 0,-24 0,25-24,0 24,0-25,0 25,-25 0,25 0,-1 0,-24 0,25 0,25 0,-25 0,24 0,-24 0,0 0,0 0,24 0,1 0,-1 0,1 0,-25 0,24 0,-24 0,25 0,-25 0,-25 0,24 0,1 0,0 0,0 0,0 0,-25 25,0-25,24 0,-24 0,0 24,25-24,0 0,-25 0,0 25,25-25,0 0,-1 0,1 0,-25 50,50-50,-25 0,0 0,-1 0,1 25,-25-25,25 0,-25 0,25 0,0 0,-25 0,24 0,-24 0,25 0,-25 0,25 0,0 0,24 0,-24 0,0 0,25 0,-26 0,-24 0,50 0,-50 0,50 0,-1 0,-24 0,0 0,0 0,24 0,-24 0,0 24,24-24,-24 25,25-25,-50 0,25 0,-1 0,1 0,-25 0,25 0,-25 0,25 0,-25 0,25 0,-1 0,-24 0,25 0,-25 0,25 0,0 0,-25 0,25 0,-25 25,25-25,-1 0,26 25,-50-25,25 0,0 0,-1 0,-24 25,25-25,-25 24,25-24,-25 0,50 0,-50 25,49-25,-24 0,25 25,-1 0,-24-25,25 25,-1 24,1-49,-25 0,24 25,26-25,-26 0,-24 0,25 0,-1 0,-49 0,25 0,-25 0,25 0,0 0,-25-25,25 25,-25 0,0-24,49 24,-49 0,25 0,-25-25,25 25,0 0,24 0,1 0,-25-25,24 25,-24 0,25-50,-26 50,51-25,-50 25,24-24,1 24,-25-25,-1 25,1 0,0 0,-25 0,0 0,25 0,-25 0,25 0,-1 0,1 0,0 0,0 0,0 0,-1 0,1 0,50 0,-26 0,1 0,-25 0,49 25,-24-1,-25-24,24 50,1-25,-1 25,1-26,-25-24,0 25,-25 0,24-25,1 0,-25 0,25 25,-25-25,50 0,-1 0,-24 0,25 0,-1 0,1 0,-25 0,24 0,26 0,-26-25,1 0,0 25,24-25,-49-24,24 24,1 0,-25 0,24 0,-24 1,0 24,0-50,24 25,1 25,-25-25,0 1,-25 24,24 0,-24 0,25 0,0 0,0 0,0 0,-1 0,26 0,-25 0,0 0,24 0,-24 0,0 0,0 0,24 0,-24 0,25 0,-1 0,26 0,-50 0,24 0,26 24,-26 1,1 0,-1-25,1 0,-50 0,25 0,-25 0,25 0,-1 0,-24 0,25 0,-25 0,50 0,-50 0,25 0,-25 25,24-25,1 0,-25 0,25 0,-25 25,0-25,25 0,-25 0,25 24,-1-24,-24 0,25 0,25 25,-50-25,49 0,-24 25,0-25,25 25,-50-25,25 0,-1 0,-24 25,25-25,-25 25,0-25,25 0,0 0,-25 24,25-24,-25 0,24 0,1 0,0 25,0 0,0-25,49 0,-49 25,0-25,-1 0,-24 0,25 25,0-25,0 0,0 0,-1 0,1 0,0 0,-25 0,25 0,24 0,-24 0,0 0,0 0,0 0,-1 0,-24 0,25 0,0 0,-25 0,25-25,-25 25,49 0,-24 0,0 0,25 0,-26 0,1 0,0-25,-25 25,25 0,0-25,-25 25,25 0,-1 0,1 0,-25-25,25 25,0 0,0-24,-1 24,-24-25,25 25,0 0,-25 0,25 0,0 0,-1 0,26 0,-25 0,0 0,-25-25,24 25,-24 0,25 0,25 0,-50 0,25 0,-1 0,-24 0,25 0,-25 0,25 0,-25 0,50 0,-26 0,1 0,25 0,-50 0,25 0,-1 0,1 0,-25 0,25 0,0 0,0 0,-25 25,24-25,-24 0,25 0,0 0,0 0,0 0,0 0,24 0,-24 0,0 25,24-25,1 0,0 0,-1 24,-24-24,-25 0,50 0,-50 0,24 0,-24 0,0 0,25 0,0 25,-25-25,0 25,25-25,-25 0,49 0,-24 0,0 0,0 0,-25 0,49 0,-49 0,25 0,-25 0,25 0,0 0,-25 0,25 0,-25 0,49 0,-24 0,49 50,26-26,-26 26,1 0,49-1,24 1,-73-50,-26 25,1-1,-50-24,0 0,25 0,0 0,-1 0,1-24,0 24,0 0,-25-25,25 25,-1 0,-24 0,25-25,0 25,0-25,-25 25,25 0,-25 0,24 0,1 0,0 0,0 0,0 0,-1 0,1 0,0 0,-25 0,50 0,-50 0,25 0,-25-25,24 25,-24 0,25 0,0 0,-25 0,25 0,-25 0,25 0,-1-24,1 24,-25 0,25 0,-25-25,25 25,-25 0,25 25,-25-25,0 49,24-49,1 0,-25 0,25 0,25 0,-50 0,24 0,-24 0,25 0,0 0,-25-25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4:47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1017 7665,'0'0,"-50"-25,50 25,-24-50,-1 25,25 1,0-1,-25 0,25 0,0 0,0 1,0 24,-25-25,25 25,25-25,-25 0,0 25,25-25,-25 25,0 0,25 0,-1-24,-24 24,25-25,-25 25,25 0,-25-25,0 25,25 0,0 0,-25 0,24 0,-24 0,25 0,0-25,0 25,0-25,-1 25,1 0,0 0,0-24,0 24,24-25,-49 25,25 0,-25 0,0-25,50 25,-50-25,24 25,-24-25,0 25,0 0,0-24,0 24,0-25,0 25,0-50,0 50,0-25,0 1,0-1,-24 0,24 0,0 25,0-25,0 25,0-25,0 1,-25 24,25 0,0-25,0 25,0-25,0 0,0 25,0 0,0-25,-25 25,25-24,0 24,0-25,0 0,0 25,-25-25,25 0,0 1,-25 24,25-50,0 50,0-25,0 25,0-49,0 49,0-25,0 25,0-25,0 25,0-25,0 0,0 1,0 24,0-25,0 0,0 0,0 25,0-25,0 1,0-1,0 0,0 0,0 0,0 1,0 24,0-25,0 0,0 0,0 0,0 1,0 24,0-25,25 0,-25 0,0 0,25 25,-25-25,0 1,25 24,-25-25,0 25,0-25,25 25,-25-25,0 25,24-25,-24 25,0 0,0-24,25 24,0 0,-25-25,0 25,25 0,-25-25,0 25,25 0,-1-25,-24 25,25 0,0-25,0 1,-25 24,50-25,-26 0,1 25,0 0,0-25,-25 25,25-25,-25 1,49 24,-49 0,25 0,-25-25,25 25,0-25,-1 25,-24-25,0 25,25-25,0 25,-25-24,25-1,-25 25,25-25,-25 25,24-25,-24 0,25 1,25-1,-50 25,25-25,-25 25,24 0,1-25,-25 25,25-25,-25 1,25 24,0-25,24 0,-49 25,50-25,-50 25,25-49,24 24,-49 25,25-25,-25 0,25 25,-25 0,25-25,-25 0,0 25,24 0,-24-24,25-1,0 0,0 25,-25-25,25 0,-25 25,25-24,-1 24,-24-25,25 25,-25 0,25-25,-25 25,25 0,0-25,-1 25,-24 0,25 0,0 0,-25 0,25-25,0 25,-1 0,1-24,0 24,-25 0,25-25,0 25,-25 0,24-25,1 25,-25-25,25 25,0-25,-25 25,25 0,-1-49,1 24,-25 0,25 25,0-25,-25 25,25-24,-25 24,0 0,24-25,-24 25,0 0,25 0,0-25,-25 25,25-25,0 0,-1 25,1-24,-25 24,25-25,0 0,-25 25,25-25,-1 25,26 0,-50-49,25 49,-25-25,25 0,0 0,-25 0,0 25,0-24,24 24,-24 0,0-25,25 25,-25-25,0 0,0 25,25-25,-25 25,0-24,25-1,-25 25,0-25,0 0,25 0,-25 0,24 1,-24-26,0 50,25-25,-25 25,25 0,-25-49,0 24,0 0,25 0,-25 25,0 0,0-25,0 1,25 24,-1-25,-24 25,0-25,25 25,25 0,49 25,-25-25,1 49,-26-24,1 0,-25-25,0 0,-25 0,49 0,50 0,-24 0,49 0,-50 0,50 25,-74-25,0 25,-26-25,1 0,0 0,0 0,-25-25,49 0,-49 0,50 0,-50 25,25 0,-25 0,25-24,-1-1,1 25,-25 0,25 0,0 0,0 0,-1 0,1 0,25 0,-50 0,25-25,-1 25,1-25,0 25,-25 0,50 0,-50 0,0-25,24 25,1 0,0 0,-25 0,50-24,-50 24,49-25,-24 25,-25 0,25-25,0 25,-25 0,25 0,-25 0,0 0,24-25,1 25,-25 0,25 0,-25 0,25 0,0 0,24 0,1 0,24 0,-24 0,-1 0,-24 0,25 0,-50 0,25 0,-1 0,-24 0,25 0,-25 0,25 0,-25 0,25 0,0 0,24 0,-49 0,50 0,-50 0,25 0,-1 0,1 0,0 0,-25 0,25 0,-25 0,50 0,-50 0,49 0,-49 0,25 0,-25 0,25 0,-25 0,25 0,-1 0,-24 0,25 0,-25 0,0 25,25 0,0-25,-25 25,0-1,25 1,-25 0,0-25,0 50,0-50,24 49,-24-49,0 25,0 0,25 0,-25-25,0 24,0-24,0 25,0-25,0 25,0 0,0-25,0 25,0-25,0 24,0 1,0-25,0 25,0 0,0 0,0 0,0-25,0 49,25-49,-25 25,0-25,0 25,25-25,-25 25,0-25,25 0,-25 24,0-24,0 25,24-25,-24 25,0 0,0-25,0 0,25 0,-25 25,25-25,-25 0,0 24,25-24,0 25,-25-25,24 0,-24 25,25-25,0 0,0 0,-25 25,25-25,-25 25,24-25,-24 0,25 24,-25-24,25 0,-25 25,25-25,-25 0,25 25,-1-25,-24 25,25-25,-25 0,0 25,25-25,-25 0,25 24,0 1,-25-25,24 0,-24 0,25 0,-25 25,25-25,-25 0,25 25,-25-25,25 0,-25 0,24 0,1 0,-25 0,0 0,25 25,-25-25,50 0,-25 0,-1 0,26 0,-50 0,25 0,24 0,51 0,-1 24,-25-24,-24 25,-1-25,1 25,-50-25,25 25,-25-25,25 0,-25 0,49 0,-24 0,0 0,0 25,-1-25,51 24,-26-24,26 25,-1 0,-24 0,24 0,-24-1,-25-24,0 0,-1 0,1 0,-25 0,25 0,-25 0,25 0,0 0,24 0,-49 0,25 0,0 0,-25 0,49 0,-49 0,25 0,0-24,0-1,0 25,-25 0,24 0,1-50,0 50,-25 0,0-25,0 25,25-24,-25-1,0 25,0-25,25 25,-25-25,0 25,24 0,-24 0,0-25,0 25,25 0,-25-24,25 24,-25 0,0-25,0 25,0 0,0-25,0 0,0 25,0-25,0 25,0-24,0-1,0 25,0-25,-25 25,25 0,-25 0,1 0,24-25,0 25,0-25,0 1,0 24,0-25,0 25,24 0,-24 0,50 0,0 0,-26 0,1 0,0 25,-25-25,25 0,0 0,-25 24,25-24,-1 0,1 25,-25 0,0-25,25 25,-25-25,0 25,0-25,25 0,-25 24,25-24,-25 25,0-25,24 0,1 0,0 50,25-50,-50 25,49-25,-49 24,25-24,-25 25,25-25,0 0,-1 0,-24 0,25 0,-25 25,25-25,-25 0,25 0,-25 0,25 0,-25 0,24 0,1 0,-25 0,25 0,25 0,-1 25,-24-25,25 0,-50 0,49-25,-49 25,25 0,0 0,0 0,-1 0,26 0,0 0,-26 0,1 0,-25 0,50 0,-25 0,0 0,24 0,1 25,-1 0,-24-25,25 0,-25 0,-1 0,-24 0,0-25,25 25,-25 0,50 0,-50 0,49-50,-24 50,0 0,0-49,-25 49,25-25,-25 25,24 0,-24-25,0 25,25-25,25 25,-50-25,0 25,0 0,25 0,-1-24,-24-1,25 25,-25 0,0-25,25 25,0 0,-25 0,0 25,25-25,-25 25,0-1,0 1,0-25,24 25,-24 0,0 0,0-25,0 24,0-24,0 25,0 0,0-25,0 25,0-25,0 25,0-25,0 24,0 1,0-25,0 25,0-25,0 25,0 0,0-25,0 0,0 24,0-24,-24 25,24-25,0 25,0 0,0-25,0 25,0-25,0 24,0 1,0-25,0 25,0-25,0 25,24-25,1 25,-25 0,0-25,0 24,25-24,-25 25,0 0,0-25,25 25,-25-25,0 0,25 25,-25-25,24 0,-24 24,0 1,0-25,25 25,-25-25,0 25,25 0,0-25,-25 24,0-24,0 50,25-50,-25 25,0-25,25 25,-25-25,0 0,24 24,-24 1,0-25,25 25,-25 0,0 0,25-1,-25 1,25-25,-25 25,25 0,-25-25,0 49,24-49,-24 25,0 0,25-25,-25 25,25 24,-25-49,25 25,-25-25,0 25,0 0,25-25,-1 25,-24-25,0 24,0-24,25 25,-25 0,0-25,0 25,25-25,-25 0,25 25,-25 0,25-25,-25 24,0-24,0 0,24 25,-24 0,0-25,0 0,25 25,0 0,-25-1,0-24,0 25,0-25,25 25,-25-25,0 0,0 50,25-50,-25 0,0 24,24-24,-24 0,0 25,0 0,25-25,-25 25,25 0,0-25,-25 24,0 1,0-25,0 25,25 0,-25-25,0 0,0 25,0-25,24 24,-24 1,0-25,25 0,-25 25,25-25,-25 25,0-25,0 0,25 25,-25-1,25-24,-25 25,0-25,24 25,1-25,-25 25,0-25,25 0,-25 25,25-1,0 1,-25-25,24 25,-24-25,0 25,25-25,0 0,-25 25,0-1,25-24,-25 0,25 25,-25-25,25 0,-1 0,-24 25,0-25,0 25,25-25,-25 0,25 0,0 25,-25-25,25 25,-25-25,24 0,-24 24,25 1,0 0,-25-25,25 50,0-50,-1 24,-24 1,25-25,0 25,0 0,0 0,-25-25,0 0,24 0,-24 24,0 1,25-25,-25 0,25 25,-25-25,0 0,0 25,25-25,-25 25,0-25,25 0,-25 24,0-24,24 50,1-50,-25 25,0-25,25 25,-25-25,0 24,25 1,0-25,-25 25,0 0,24 0,-24-25,0 24,25-24,0 25,-25 0,0-25,25 25,-25-25,0 25,25-25,-25 0,0 24,24-24,-24 25,25-25,-25 0,25 25,-25-25,0 0,25 0,0 0,-25 25,24 0,-24-25,25 0,-25 24,25-24,0 0,-25 25,25 0,-1-25,1 0,-25 25,25-25,-25 0,0 0,0 25,25-25,0 0,-25 24,0-24,25 25,-25-25,24 0,-24 25,25-25,-25 0,25 0,-25 0,25 25,-25-25,0 25,25-25,-1 0,-24 0,0 25,25-25,-25 0,25 24,-25-24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6:07.16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2704 9649,'0'0,"25"0,-25 25,24-25,1 0,-25 0,25 0,-25 25,0-25,25 0,-25 0,25 0,-1 0,-24 0,25 0,-25 0,25 0,0 0,0 0,-25 0,49 0,-49 0,25 0,-25 0,25 0,-25 0,25 0,-1 0,-24-25,25 25,0 0,-25 0,25 0,0 0,-1 0,1-25,-25 25,25 0,0 0,0 0,-25 0,49 0,-49 0,25 0,-25 0,25 0,0 0,-25 0,24 0,26 0,-25 0,24 0,-24 0,50 0,-50 0,-1 0,1 0,-25 0,25 0,0 0,-25 0,25 0,24 0,-49 0,25-25,-25 25,50 0,-26 0,1-25,-25 25,25 0,-25 0,25 0,0 0,-25-24,24-1,1 25,0-25,-25 25,25 0,-25-25,25 25,-25-25,49 25,-49 0,25 0,-25 0,25 0,0 0,-25 0,24 0,-24 0,0 0,25 25,0-25,-25 0,25 0,0 0,-25 25,24-25,-24 0,25 0,-25 0,25 0,-25 0,0 0,25 0,0 25,-25-25,24 0,1 25,0-25,-25 0,25 0,-25 0,25 0,-1 0,-24 0,25 0,0 0,0 0,0 0,-25 0,25 0,-1 0,-24 0,25 0,-25 0,25 0,-25 0,25 0,0 0,-25 0,24 0,1 0,0 0,25-25,-50 25,24 0,1 0,-25 0,25 0,-25 0,25 0,-25 0,49 0,-49 0,25 0,0-25,0 25,0 0,-1 0,-24 0,25 0,25 0,-25 0,-1 0,26-25,-25 25,24 0,1-25,0 1,-26 24,1-25,-25 25,25 0,0 0,0 0,-25 0,25 0,-1 0,-24 0,25 0,-25 25,0-25,25 0,-25 24,25-24,-25 25,0 0,0-25,0 25,0-25,0 25,25-25,-25 0,0 24,0 1,0-25,0 0,0 25,24-25,-24 0,0 25,0 0,25-25,-25 0,25 24,-25-24,25 0,0 0,-1 25,26 0,-50-25,25 0,0 0,-1 0,-24 25,50-25,-50 25,25-25,-25 0,49 0,-49 0,25 24,-25-24,25 0,-25 0,25 0,0 0,-1 25,-24-25,50 0,-50 0,25 0,-25 0,25 0,-1 0,-24 0,50 25,-50 0,25-25,-25 0,25 0,-25 0,24 0,1 0,0 0,-25 0,0 25,25-25,0 24,0-24,-25 0,0 25,24-25,1 0,-25 25,0-25,25 25,-25 0,0-25,0 25,0-25,0 24,0 1,0-25,25 0,-25 25,0-25,0 25,0-25,0 25,0-1,0-24,25 25,-25-25,0 0,0 25,24 0,-24-25,0 25,0-25,25 0,-25 24,0-24,0 0,0 25,25-25,0 25,-25 0,0 0,25-25,-25 24,0-24,0 0,0 25,24-25,-24 0,25 0,-25 25,25-25,-25 0,25 25,0-25,-1 0,-24 0,25 0,0 0,-25 25,25-25,-25 0,25 0,-25 0,24 0,1 0,-25 24,0-24,25 0,-25 0,25 0,0 0,-1 0,-24 25,25-25,0 0,-25 0,25 0,-25 0,25 0,-25 0,24 0,1 0,0 0,-25 0,25 0,0 0,-1 0,1-25,-25 25,0 0,25 0,-25 0,25 0,-25 0,0-24,49 24,-24 0,-25-25,25 25,-25 0,50 0,-25 0,-1-25,1 25,0 0,0 0,0 0,-1 0,1 0,25 0,-50 0,25 0,-1 0,1 0,-25 0,0 0,25 0,-25 0,25-25,-25 25,25 0,-1-25,-24 25,25 0,-25 0,25-24,0 24,-25 0,25-25,-25 25,24-25,1 25,0 0,0 0,0-25,-1 25,1 0,-25-25,25 25,25-24,-50 24,49 0,-24 0,0-25,0 0,-1 25,26 0,-50 0,25-25,-25 0,25 25,-25-24,25 24,-25 0,24 0,-24-25,25 25,0 0,-25 0,25-25,-25 25,25 0,-25 0,24 0,1-25,0 25,0 0,0-25,-1 25,26-24,-50 24,25 0,24 0,-24-25,25 0,-50 25,25-25,-1 0,1 25,-25 0,25-25,-25 25,50 0,-50 0,24 0,1-24,0 24,0-25,-25 25,25 0,-1 0,1 0,0 0,0 0,-25 0,49 0,-24 0,0 0,0 0,49 0,-24 0,0 0,-26 0,51 0,-26 0,-24 0,0 0,25 0,-26 0,1 0,0 0,-25 0,25 0,0 0,-1 0,-24 0,50 0,0 0,-1 0,1 0,24 0,-24 0,-1 0,1 0,-25 0,24 0,-49 0,50 0,-50 25,25-25,-25 0,25 0,-25 0,25 0,-1 0,-24 0,25 24,-25-24,50 25,-50-25,25 0,-1 25,1-25,0 0,0 25,-25-25,25 25,-1-25,1 0,0 25,-25-25,50 0,-50 24,24-24,1 25,0-25,-25 0,25 0,-25 0,25 25,-1-25,-24 0,25 25,-25 0,50-25,-50 0,25 0,-1 24,1-24,-25 25,25-25,-25 0,25 25,-25 0,0-25,25 25,-1-25,-24 0,25 24,-25 1,25 0,-25 0,25-25,-25 25,25-1,-25 1,24-25,-24 25,0-25,0 25,25-25,-25 25,0-25,0 24,25-24,-25 25,0-25,0 25,25 0,-25-25,0 25,25-25,-25 0,0 49,25-49,-25 25,24 0,1 0,-25-1,25-24,0 50,-25-50,25 25,-25 0,24-1,-24-24,0 25,0-25,25 25,0 0,-25-25,0 25,0-25,0 24,0 1,25-25,-25 25,0-25,0 50,0-50,0 25,0-1,25 1,-25 0,0 0,0 0,24-1,-24 1,0 0,0 0,0 0,25-25,-25 24,0-24,0 50,0-25,25 0,0-1,-25 1,0 25,0-50,25 25,-25-1,0 1,0-25,24 25,-24-25,0 25,0 0,0-25,0 24,0-24,0 25,0-25,0 25,0 0,0 0,0-25,0 24,0 1,-24 0,24 0,0 0,-25-25,25 24,0 1,-25 25,25-50,0 25,0 0,-25-1,25-24,0 25,0-25,0 25,-25 0,1 0,24-1,0 1,0-25,-25 25,25 0,-25 0,25-25,-25 24,25-24,-25 50,1-25,24 0,0-1,-25 1,25-25,-25 25,25-25,-25 50,25-50,-25 24,25 1,-24 0,-1 0,25 0,-25-1,25-24,-25 50,0-50,0 25,25 0,-24-1,-1-24,25 25,-50 0,50 0,-49 0,49-1,-25 1,0 0,0-25,0 50,1-50,24 25,0-25,-25 24,0 1,25 0,-25-25,25 25,0 0,0-25,-25 24,25-24,0 25,-49 0,49-25,0 0,-25 25,0-25,25 25,-25-1,25-24,0 0,0 25,-24-25,24 0,-25 25,0 0,0-25,0 25,25-25,-24 0,24 24,0-24,-25 0,25 0,-25 0,0 0,0 0,25 25,-49 0,49-25,-50 0,50 25,-25-25,25 0,-24 0,24 0,-50 0,50 25,-25-25,0 24,0-24,25 0,-49 0,24 0,0 0,-24 0,49 0,-25 0,0 0,0 0,-24 0,49 0,-25 0,0 0,0 0,0 0,25 0,-24 0,-1 0,0 0,25 0,-50 0,26 0,-1 0,-25 0,1 0,24-24,-25 24,1 0,24 0,0 0,-25 0,1 0,24 0,0 0,-24-25,24 25,-50 0,50 0,1-25,-26 25,25 0,0 0,1 0,-1 0,0 0,0 0,0 0,1 0,24 0,-25 0,25 0,-25 0,0 0,0 0,25 0,-49 0,24 0,-25 0,26 0,-26 0,0 0,26 0,-51 0,50 0,-24 0,24 0,-25 0,26 0,-26 25,50-25,-25 0,0 25,0-25,1 24,-1-24,-25 0,1 25,24 25,-25-50,25 0,1 25,-1-25,0 24,25-24,-25 0,25 0,-25 0,25 0,0 25,-24-25,-1 0,25 0,0 0,-25 0,0 0,0 0,25 25,-24-25,-1 0,0 0,0 0,0 25,1-25,-26 0,25 0,0 0,-24 0,49 25,-25-25,0 0,25 0,-25 0,25 0,0 24,-24-24,24 0,0 25,-25-25,0 0,25 0,-25 0,25 0,-25 0,0 0,25 0,-24 0,24 25,-25-25,0 0,25 0,-25 0,25 0,-25 25,25-25,-24 0,-1 25,25-25,-25 0,25 0,-25 24,0-24,25 0,-24 0,24 0,0-24,24 24,-24-25,0 25,25 0,-25-25,0 0,25 25,0-25,-25 25,0-24,25 24,-25-25,24 0,1 25,-25-25,25 0,-25 1,25 24,0-25,-25 25,0-25,24 0,-24 25,0-25,0 25,25 0,-25-24,0 24,0-25,25 25,-25-25,25 25,-25-25,0 25,0 0,0-25,25 1,-25 24,0 0,25-25,-1 25,-24-25,0 25,0-25,25 0,-25 25,0-24,25 24,-25-25,0 0,0 25,0 0,0-25,25 25,-25-25,0 25,0-24,0-1,0 25,0-25,0 25,0-25,0 0,0 1,0 24,-25-50,0 50,25-25,0 0,0 0,-25 1,25 24,0 0,-24-25,24 25,-25 0,0-25,25 25,0 0,-25 0,25-25,0 25,-25 0,0-25,25 1,-24 24,24-25,0 0,0 0,-25 25,25-25,0 25,0-24,0-1,0 25,0-25,0 25,0-25,0 25,0-25,0 1,0 24,0 0,0-25,0 25,0-25,25 25,-25-25,0 0,24 25,-24-24,0-1,0 25,0-25,0 0,0 0,0 1,0 24,0-25,0 0,0 25,0-25,0 25,0 0,0-25,0 25,-24 0,24-24,0 24,0-25,0 25,-25 0,25-25,-25 25,0-25,25 0,-25 25,25 0,-24-24,24 24,-25-25,25 25,0 0,-25-25,25 0,-25 0,25 0,0 25,-25 0,1-24,24 24,-25-25,25 25,0-25,0 0,-25 25,0-25,25 25,0 0,0-24,-25 24,25-25,0 25,-24-25,24 25,-25 0,0-25,0 25,0-25,25 1,-24 24,24 0,0-25,-25 0,0 25,25-25,0 25,-25 0,25-25,0 25,0 0,-25-24,25-1,0 25,0-25,-24 25,24-25,0 25,0-25,-25 1,25 24,0-25,0 25,0-25,-25 25,25-25,0 25,0-25,-25 25,25-49,-25 49,25 0,-24-25,-1 0,25 0,-25 25,25-24,0 24,0-25,-25 0,25 25,-25 0,25-25,0 25,0-25,0 25,0-24,0-1,0 25,0-25,0 25,0-25,0 25,0-25,0 0,0 25,0-24,0-1,0 0,0 25,0-25,0 0,0 1,0 24,0-25,0 25,0-25,-24 25,24-25,0 25,0-25,0 25,0-24,0-1,0 0,0-25,0 50,0-49,0 49,0-25,0 25,24-25,-24 0,0 1,25 24,-25-50,0 50,0 25,0-25,0 25,0-25,25 24,-25 1,0 0,0-25,0 25,0 0,0-25,0 0,0 24,-25-24,25 25,0-25,0 0,0 25,-25 0,25-25,0 25,-24-25,24 0,0 24,0-24,0 25,0-25,-25 0,25 25,0-25,0 25,-25-25,25 25,-25-25,25 24,-25-24,25 25,0-25,-24 25,24-25,0 25,0 0,0-25,0 24,0 1,0-25,0 0,0 25,0-25,0 25,24-25,-24 0,25 25,-25 0,0-25,0 24,25-24,-25 0,0 25,0 0,25-25,-25 0,0 25,0-25,0 25,25-25,-25 0,0 24,0 1,0-50,0 25,24-49,-24-1,25 25,0 1,-25-1,0 0,0-25,25 50,-25-25,25 25,-25 0,0-24,0 24,0-25,0 0,0 25,0-25,0 25,0 0,24 0,-24 0,25-25,0 25,0 0,0 0,-1 0,26 0,0 0,-26 0,26 0,-25 0,0 0,-1 0,26 0,0 0,-26 0,26 0,0 0,-26-24,1 24,50 0,-51 0,1 0,25 0,0 0,-1 0,26 0,-51 0,26 0,0 0,-26 0,26 0,0 0,-1-25,1 25,-1-25,26 25,-1 0,-24 0,24 0,-24 0,-1 0,1 0,25 0,-51 0,26 0,-25 0,24 0,-24 0,0 0,49 0,-49 25,50-25,-1 0,75 25,0-1,-25 1,25 0,-75 0,25 0,0-25,-49 0,-25 0,-25 0,25 0,-1 0,1 0,-25 0,25 0,49 0,-49 0,0 24,25-24,-26 0,-24 0,50 0,-50 0,25 0,0 0,-1 25,1-25,0 0,0 0,0 0,24 0,1 0,-50 0,25 0,-1 0,1 0,25 0,-50 0,25 0,24 0,-49 0,25 0,0 0,0 0,24 0,-24 0,0 0,25 0,-26 0,1 25,0-25,0 0,0 0,-25 0,24 0,1 0,0 0,-25 0,50 25,-50-25,24 0,-24 0,25 0,0 0,-25 0,25 0,0 25,-1 0,-24-25,25 0,-25 0,25 0,0 0,-25 24,25-24,-25 0,24 0,-24 0,25 0,0 0,-25 25,0-25,0 0,25 0,-25 25,0-25,0 25,25-25,-25 0,24 25,-24-25,0 24,0 1,25 0,-25-25,0 0,0 25,0 0,0-25,0 24,-25-24,-24 0,24 0,0 0,-49 0,-1 0,1 0,0 0,-26 0,1 0,0 0,-25 0,50 0,-26 0,1 0,25 0,-26 0,26 0,0 0,-1 0,1 0,-1 0,1 0,-25 0,49 0,-24 0,-1 25,26-25,-1 0,0 25,26-25,-26 0,0 0,1 0,24 0,-25 0,1 0,24 0,-25 0,1 0,-1 0,-24 0,-1 0,-24 0,-50-25,25 25,-25-25,1 1,-26-1,25 0,50 25,25 0,24 0,0 0,1-25,-26 25,26 0,-1 0,25 0,-49 0,49 0,-25 0,1 0,-1 0,1 25,-1 0,0-25,-24 0,0 0,-1 0,50 0,1 0,-1 0,25 0,-25 0,0 0,25 25,0-25,-25 0,25 0,-24 0,24 24,0-24,0 0,74 25,25 0,0-25,-24 0,24 25,-25-25,1 0,-26 0,-24 0,0 0,25 0,-26 0,-24 0,50-25,0 25,-26 0,26 0,25 0,-26 0,26 0,-1 0,0 0,1 0,-26 25,26-25,-1 0,-24 0,-1 0,1 0,24 0,-24 0,74 0,-74 0,24 0,25 49,-24-49,24 0,0 50,-49-50,-1 0,1 25,24-25,1 0,24 25,-25-1,26 1,-1-25,25 25,-25 0,0-25,-49 0,-25 0,0 0,24 0,1 0,-25 0,24 0,1 0,24 25,1-25,-26 0,26 24,-26-24,26 0,-50 0,24 0,-24 0,49 0,-24 25,-25-25,0 0,24 0,-24 0,0 0,-25 25,25-25,-25 0,24 0,1 0,25 0,-25 0,24 0,26 0,-26 25,-24-25,0 0,0 0,-25 0,24 0,1 0,-25 0,25 0,25 0,24 25,-24-25,-25 24,-1-24,1 0,-25 0,0 0,0 25,0 0,0-25,-25 25,1 0,-26-25,-49 0,24 0,-24 0,-25 0,-25 0,50 0,-50 0,50 0,-25 0,-25 0,0 0,50 0,0 0,49 0,-24 0,24 0,-24 0,24 0,1 24,-26-24,-24 0,0 0,-100-24,75-1,-25 0,1 25,24-25,-25 25,25 0,-25-49,0 49,50 0,-25-25,49 25,1 0,49 0,0 0,1 0,-1 0,0 0,0 0,0 0,-24 0,-1 0,25 0,-24 0,-1 0,0 0,26 25,-26-1,0-24,26 0,-26 25,25-25,0 25,25-25,50 25,173 0,-49-1,99 51,49 24,1-24,-1-26,-99 1,-49-25,-50-25,-74 0,-26 0,26 0,-50-25,25 25,-25 0,0 0,25 0,0-25,24 25,-24-25,25 25,-26 0,51 0,-26 0,26 0,-26 0,26 0,-1 0,-24 0,24-25,-24 25,-1 0,26 0,24 0,50 0,25 25,-26 0,26 0,-75 0,50-1,-75-24,-49 0,-25 0,25 0,-50 25,25-25,-25 0,1 25,-26 0,-24 0,-75-25,50 0,-25 0,-50 24,75 1,-1-25,-24 25,0 0,-24-25,-1 0,25 0,25 0,-25 0,0 0,24 0,-24 0,50 0,-1 0,51 0,-26 0,0 0,-24 0,24 0,-24 0,0-25,24 0,-49 0,74 25,25 0,-50 0,26-24,-1 24,-25-25,25 25,-24 0,-26-25,26 0,-1 25,0-25,1 25,-1 0,1 0,24 0,-25 0,1 0,24 0,-50 0,26 0,-26 0,51 0,-26 0,0 0,-24 0,74 0,-25 0,0 0,25 25,-25-25,25 0,25 0,50 25,-1 25,25-26,50-24,0 25,-50 0,50-25,-75 25,26 0,-1-1,-25-24,1 25,-1-25,25 25,-24-25,-1 25,1-25,-1 25,0-25,26 24,-26-24,-49 0,24 0,-49 0,25 0,0 0,0 0,0 0,24-24,1 24,24 0,75 0,-25 0,50 24,-25 1,-50-25,-25 25,1-25,-51 0,1 0,0 0,-25 0,25 0,0 0,0 0,-25 0,24 0,1 0,-25 0,25 0,-25 0,25 0,-25 0,25 0,-1 0,-24 0,25 0,-25 0,25 0,0 0,0 0,-1 0,1 25,25-25,-50 0,25 0,-1 0,26 0,-50 25,25-25,-25 0,25 0,-25 49,0-49,0 25,0-25,0 25,-25 0,0-25,25 24,-25-24,-24 25,49 0,-50-25,25 25,0-25,1 0,-1 0,-50 0,1 0,0 0,-1 0,-24-25,0 0,-25 25,49-25,1 25,-1-24,26 24,-1 0,-24 0,24 0,-24-25,-1 25,26 0,-1 0,1 0,24 0,0 0,-25 0,25 0,1 0,-26 25,25-1,-24-24,-51 25,26 0,0-25,-1 25,1-25,24 0,1 0,-1 0,0 25,26-25,-26 0,-49 25,24-1,1-24,24 0,-24 25,49-25,-49 0,74 0,-25 0,25 0,-25 0,0 0,25 0,-25 0,25-25,-49 1,49 24,-50-25,50 0,-49 0,49 25,-25-25,25 25,-25 0,0-49,25 49,-25-50,1 50,-1-25,25 25,-25-25,25 1,-50 24,50-25,0 25,-24 0,-1 0,0 0,25 0,25 0,74 0,-25 25,26-1,24 1,49 0,-49-25,0 25,-24-25,-26 0,-24 0,-1 0,1 0,-25 0,-1-25,1 25,0 0,0 0,0-25,24 25,-24-25,0 25,24 0,-24 0,0 0,25 0,-1 0,1 25,-1-25,26 0,-1 25,50 25,-49-26,24 26,-49-50,-1 0,1 50,-25-50,-1 0,1 0,-25 0,25 25,0-25,24 24,1 1,0-25,-1 25,26 0,-51-25,1 0,0 0,-25 0,25 25,0-1,-25-24,24 0,-24 0,50 50,-25-50,0 0,24 25,-24-25,0 25,-25-25,25 0,-25 0,0 0,-75 0,1 0,24 0,-49 0,0-25,24 25,-24 0,50 0,-1 0,0 0,26 0,-51 0,50 0,25 0,-49 0,24 0,0 0,-24 0,49 0,-25 0,-25 0,1 0,-1 0,-25 0,1 0,-25 0,24 0,1-25,-50 25,50-25,-26 0,-24 25,50 0,0-24,-1 24,50 0,0 0,1 0,-1 0,25 0,-25 0,25 0,-50 0,26 0,-1 0,0 0,0 0,0 0,1 0,-1 0,25 0,-25 0,25 0,-25 0,25 0,-25 0,1 0,-1 0,0 24,25-24,-25 0,0 0,1 25,-26-25,50 25,-50-25,26 0,24 0,-25 0,25 0,0 0,-50 0,50 0,-25 0,1 25,-1-25,0 25,0-1,25-24,0 25,-25-25,25 25,25-25,25 0,-25 0,24 0,1 0,-1 0,1 0,-25 0,0 0,-25 0,24 0,-24 0,25 0,0 0,-25 0,25-25,0 0,-1 25,-24 0,25 0,-25-24,25 24,0 0,0 0,-1 0,1 0,-25 0,25 0,-25 0,25 0,0 0,-1 0,1 0,25 0,-25 0,24 0,-49 0,25 0,-25-25,25 25,-25 0,0-50,0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6:13.16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7764 11212,'0'0,"25"25,-1-25,1 0,25 0,-1 0,1 0,-25 0,49 24,-24-24,24 0,1 0,-50 0,24 0,1 0,-25 0,24 0,1 0,24 0,-24 0,-1 0,26 0,24 25,50 0,-75 0,-24-25,0 0,-50 0,24 0,-24 0,50 0,-50 0,50 0,-50 0,24 0,26 0,-50 0,25 0,0 0,-1 0,1 0,25 0,-25 0,49 0,0 0,1 0,-1 0,25 0,1 0,49 0,24 0,-49 0,50 0,-50 0,0 0,-50 0,1-25,-26 0,-24 0,0 25,49-24,-24 24,0-25,24 0,0 25,-24 0,-25 0,0-25,-1 0,1 25,-25 0,25 0,0 0,0 0,24 0,-49 0,25-25,-25 25,0 0,0-24,0-1,25 0,0 0,-25 25,0-25,0 25,49-49,-49-1,50 25,-25-24,24 24,-24 0,0 0,-25 1,0 24,-75-25,-24 25,-50 0,-24 0,-1 0,25 0,-24 0,24 0,-25 0,1-25,-1 25,50-25,25 25,0 0,49 0,-25 0,51 0,-26 0,25 0,0 0,1 0,-26 0,0 0,1 0,-26 0,26 0,-26 0,1 0,-25 0,0-25,-25 1,49 24,1-25,24 0,0 25,1 0,-1 0,25-25,-24 0,49 25,-25 0,25 0,-25 0,25 0,-49 0,49 25,0 0,-25-25,25 0,0 25,0-25,74 25,-24-1,24 1,25 0,50 0,0-25,-25 0,0 0,-25 25,1-25,24 0,-25 0,0 0,50 0,-50 24,0-24,-24 0,-1 0,-49 0,-25 0,50 0,-26 0,1 0,0 0,0 0,0 0,-25-24,49 24,-49 0,25 0,0 0,0 0,24 0,1 0,-1 0,1 0,0 0,24 0,-49 0,0 0,-1 0,1 0,0 0,0 0,0 0,0 0,49 0,0 0,-24 0,24-25,-24 25,0 0,-1 0,-49-25,50 25,-50 0,0-25,-25 0,-25 1,-49-26,-25 25,-25-24,50-1,-25 50,50 0,24-25,0 0,1 25,-1 0,25 0,1 0,-26 0,25 0,0 0,1 0,24 0,-25 0,25 0,-50 25,25-25,1 0,-26 0,25 0,0 0,-24 0,24 0,0 0,-24 0,-51 0,1 0,25 0,-1-25,1 25,24-24,-49-26,25 50,-1 0,50 0,1 0,-26 0,50 0,-25 0,0 0,1-25,24 25,-25 0,74 0,26 0,24 0,25 25,-25-25,25 0,0 25,-49-25,-1 0,-24 0,-1 0,1 0,0 25,-1-25,1 0,24 0,25 0,-49 0,24 0,-24 0,0 0,-1 0,1 0,-50 0,25 0,-1 0,-24 0,25 0,-25 0,25 0,-25 0,50 0,-50 0,49-25,-49 25,25 0,0 0,0 0,0 0,-25 0,24 0,1 0,-25 0,50 0,-1 0,51 25,-26 24,25-49,-24 0,-26 0,-24 0,0 0,-25 25,0 0,0-25,0 25,0-25,0 24,0 1,25-25,-25 25,0 0,0 0,0-1,0 1,0 0,0 25,0-50,0 24,0 26,0-50,24 50,1-26,-25 1,0 0,25 0,0 24,0-49,-25 50,49-50,-49 50,50-26,-50 1,49-25,-49 0,25 25,0 0,0-25,-25 0,0 25,25-25,-25 0,25 25,-1-25,-24 24,25-24,-25 25,0-25,0 0,25 0,-25 25,0-25,0 25,25-25,-25 25,25-25,-25 0,0 24,0-24,0 25,0 0,0 0,0 0,0-1,0 1,0 0,0 25,0-26,0-24,24 25,-24 0,0 0,0-25,0 49,0-49,0 25,0-25,0 25,0 0,-24 0,24-1,0-24,-25 25,25-25,0 25,-25-25,25 25,0 0,-25-25,25 0,0 24,-25-24,25 25,0 0,0-25,0 25,-24-25,24 25,0-25,0 49,0-24,0 0,-25 0,25 0,-25 24,25-24,0 25,-25-1,0 1,0-1,1 1,-26-25,25 24,-24 1,24-50,0 50,0-26,0-24,1 0,-1 50,25-50,-50 0,50 25,-25-25,1 25,-1-25,25 24,0-24,-25 0,25 0,0 25,-25-25,25 0,0 25,-25-25,25 25,0 0,0-25,0 24,0-24,0 25,25-25,25-25,24 1,-24-26,24 50,-24-50,24 26,-49-26,25 25,-26-24,26 24,-25-25,0 25,0 25,-1-24,1-1,-25 0,25 25,-25-25,25 25,-25 0,25-25,-25 1,0 24,24-25,1 0,-25 0,25 25,-25-25,25 1,-25-1,25 0,-25 0,0 25,0-25,0 25,0-24,0 24,0-25,0 0,0 25,0-25,0 25,0-25,0 0,0 1,0-26,0 50,0-25,0 0,24 25,-24-24,0 24,0-25,0 25,0-25,0 0,0 25,0-25,0 25,-24-24,24-1,-25 25,25 0,-25-25,0 25,0 0,1 0,-1-25,25 25,-25 0,25 0,-50-25,50 25,-24-24,-1 24,0 0,25-25,-25 25,0 0,0 0,25 0,-24 0,24 0,-25 25,0-1,25-24,-25 0,25 0,-25 0,25 0,-24 0,-1 0,25 0,-25 0,25 0,-50 0,26 0,-1 0,25 0,-25 0,0 25,0 0,1-25,-1 0,0 25,25-25,0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6:43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1472 7527,'26'0,"-1"0,-25 0,51 0,0 0,25 0,51 0,-26 0,77 26,-52-26,52 0,25 0,-51 0,51 0,0 0,-26 0,-24 0,-26 0,-51 0,0 0,-26-26,1 26,-25-26,24 1,-24 25,24-26,1 0,-26 26,26 0,25-25,-25 25,25-26,0 0,-25 26,25 0,0 0,-50-25,50 25,0-26,0 26,0-26,25 26,-25 0,1 0,-1-25,0-1,0 26,-25 0,25 0,-26-26,1 26,0 0,0 0,25 0,-26 0,-24 0,25 0,-1 0,26 0,-50 0,24 0,-24 0,50 0,-25 0,25 26,-51 0,51-26,-25 0,25 25,-51 1,51-26,-25 26,25-26,-25 0,25 25,0-25,0 0,77 26,-52 0,0-26,26 25,0-25,51 26,-26-26,0 0,0 0,0 0,-50 0,-1 0,-25 0,26 0,-51 0,-1 0,1 0,-26 0,52 0,-27 0,1 0,-26 0,26 0,0 0,-51 0,25 0,1-26,-26 26,25 0,0 0,1 0,-26 0,25 0,-25 0,0 0,51 0,0 0,-1 0,1 0,25 26,0-26,0 0,-50 0,24 26,1-26,-26 0,1 0,25 0,25 0,-51 0,26 0,-26 0,0 25,1-25,-52 0,-100 0,24 0,-25 0,-50 26,25-26,-1 0,52 26,50-26,0 0,-25 25,26-25,-1 0,0 26,0-26,-25 0,26 26,-1-26,-25 0,0 0,0 0,0 0,-1 0,-24 0,25 0,0 0,25 0,0 0,-25 0,-25 0,-1 0,52 0,-52 0,77-26,-51 26,25 0,-25 0,50-26,-24 26,-1 0,26 0,-1 0,1 0,-26 0,0 0,1 0,-1 0,0 0,26 0,0 0,-26 0,25 0,-24 0,-1 0,-25 0,0 0,50 0,-24 0,24 0,-50 0,25 0,1 0,-26 0,-51 0,0-25,26 25,-1 0,26 0,0 0,0 0,25 0,-25 0,0 0,0 0,25 0,0 0,1 0,-27 0,1 0,26 0,-1 0,26 0,-26 0,-25 0,25 0,26 0,-1 0,1 0,0 0,-1 0,1 0,-1 0,26 0,-25 25,25-25,25 0,52 26,-27 0,26-1,0-25,26 52,-26-27,-25 1,-1-26,27 0,-1 26,-26 0,1-26,0 25,0 1,-26-26,0 0,1 26,-1-26,-25 0,25 0,-25 0,26 0,-26 0,50 0,-50 0,51 25,-25 1,-1-26,26 0,-26 0,0 0,26 0,-25 26,-1-1,26-25,-1 26,1-26,0 26,25-1,25 1,-50-26,25 0,0 51,-50-51,24 26,1-26,25 0,0 26,-25-26,0 0,-26 0,26 0,-51 0,25 0,1 0,-1 0,-25 0,0 0,25-26,-25 26,26 0,-1 0,-25-26,25 26,-25 0,51 0,-25 0,24-51,26 51,0 0,1 0,24-26,-25 26,0 0,-50 0,24 0,-24 0,-1 0,0 0,-25 0,26 0,-26 0,25 0,0 0,-25 0,26 0,-1 0,1-25,-26 25,25 0,0-26,1 26,-26-26,25 26,26 0,-26 0,1 0,-1 0,-25-25,51 25,-51-26,25 26,-25-26,25 26,-25-25,0 25,-25-26,-76 0,-1 26,-76-25,-50-1,25 0,-50-25,-26 25,0-77,-51 26,102 26,25 0,25 51,77-52,24 27,1-1,51 26,25 0,-25 0,-1 0,26 0,-25 0,25 0,-51 0,51 0,-25 0,-51 0,25 0,26-26,-26 26,-76-51,26 25,-77-25,-25-1,0 1,-50-26,-1-26,0 26,77 52,24-1,27-26,-1 27,76 25,26 0,-26 0,26 0,-1 0,1 0,0 0,25 0,25 0,76 0,102 0,51 25,126 1,52 26,253 25,-26 25,-126-50,-1 25,-227-52,-102-25,-127 0,-203-25,-203-27,-126-50,-102-1,25 0,-76 26,-50 0,202 26,0-1,128 52,126-25,25 25,77 0,75 0,1 0,0 0,-26 25,51-25,-51 0,26 0,-1 0,1 0,-26 0,1 0,-1 0,-25 26,50 0,1-26,0 25,25 1,0 0,0-26,0 25,0-25,50 26,-50 0,77-1,-27 1,52 0,75 25,1-25,50 0,51-1,0-25,26 0,-1 0,-50 0,-51 0,-26 0,-75-51,-52 25,-50 26,0-25,0 25,-177-26,-102 0,25 0,-50-25,-1 0,-101-1,-50-25,50 26,26 25,75-25,153 51,127 0,25 26,0-26,50 25,204 27,50 50,153-50,152 102,-77-77,-126 0,51-26,-127-25,-51 0,-153-26,-75 0,-51 0,-51-26,-25 26,0 0,0-26,51 1,-51-1,0 0,50 26,-50-25,76-1,0 26,0-26,51 1,0-27,-1 26,52-51,-26 0,25 26,26-52,-76 1,-26 50,-25 1,0 25,-50-25,-27 25,-100 0,-1 1,-101 25,26-26,24 26,1 0,127 0,75 0,1 26,50-26,77 0,-1 0,51 0,102 25,50 1,52 0,75 51,-76-26,-51-25,-50 0,-127-26,-77 0,-100 0,-102-26,-254-51,76 25,-76 1,76-26,1 0,-27 26,77-26,102 51,151 26,26-26,51 26,76-25,51 25,50 0,127 0,51 0,177 0,51 0,-202 0,-103 0,-100 0,-153 0,-51-26,-25 26,0-26,-51-25,-126-1,-128 1,-126-52,0 1,51 50,24-50,1 50,0-25,178 0,75 77,153-26,101 1,51 25,0-26,101 26,128-26,75 26,127 0,-203 0,-126 0,-52 0,-177 0,-76-25,0-1,0 0,-25 1,-102-27,-76-25,-101-26,-51 1,-102 25,-101-77,0 51,203 0,177 77,153 26,126 0,102 0,127 0,0 77,101-51,102 51,50-51,-202 0,-52-1,-126-25,-101 0,-77 0,-50-25,-127 25,-102-77,-25 25,25 26,51-25,-25 0,127 25,50 26,0 0,102 0,-26 0,1-26,-1 26,-25 0,0-25,-25-1,-77-25,-50-26,-51 51,0-51,0 77,-50 0,75 0,51 0,26 26,50 25,-25 0,51 26,-1-25,1 25,-1-26,1 26,0-25,25-27,-26 52,-24-51,24 0,-25 25,26 0,0-25,25-26,0 26,-26-1,26-25,-25 26,0 0,-1-1,-24 1,-1 26,0-27,26 1,-26 0,0-1,26 1,-77-26,26 51,0-51,-25 26,-51 25,25-25,51 25,-51-25,51 51,-26 0,77-51,-26 0,51-26,-25 25,-1 1,-24 0,24-1,1 1,0 25,-26-51,51 52,-25-52,25 25,-26 1,1-26,25 0,-26 26,1-1,0 1,25 0,0-1,0-25,0 26,0-26,0 26,0-26,0 26,25-1,-25 1,25 25,26-25,0 0,0 25,25-51,25 51,26 1,101 25,1 25,-26-24,50-27,-25 26,-25 0,-50-77,-77 26,-26-26,-24 0,-52 25,-75 1,-51 0,0-1,-51 1,-26 0,1 25,-26-25,26-1,25 27,76-1,26 1,-1-1,102-25,-50-1,50 1,0 0,0-26,25 0,0 0,26 25,25 1,-25-26,50 26,26-1,25 27,-25-1,-51-25,-25 0,-26-26,-25 25,-101-25,0 0,-26 52,51-52,25 0,-51 0,26 0,0 0,51 0,25 0,-25 0,-1 0,1 0,-1 0,1 0,25 0,0 25,-25-25,25 0,-26 0,26 0,0-25,-25-1,25 0,0-77,0 26,0 0,51-77,-1 52,1-27,-25 52,50-26,0-25,0 51,-25-26,50-25,26 51,0-26,25 26,-51 26,-75-1,-1 27,-25-1,0 26,0-26,0 26,0-26,0 1,0-1,25 0,1-25,50 0,0-1,51 1,-51 25,51 1,-26 25,1 0,-1 0,26 0,-76 0,-26 0,-50 0,-77 0,-25 25,1-25,-52 26,-101-26,-51 0,127-26,-76-25,0 0,26-27,177 78,50 0,52 0,100 26,77 26,127 25,76 25,279 52,-76-25,177 76,-101-25,-153-103,-100 0,-153 0,-102-77,-101 0,-76 0,-25 0,-51 26,-102-26,1 26,-26 25,51-51,50 26,26-1,25 1,51-26,0 0,76 26,102-1,76-25,50 52,51-27,127 52,279 52,127-1,-229-51,-202 0,-203-51,-178-26,-203-26,-203-25,-50-52,-102 52,152 0,51 51,25-26,51 26,26 0,126 0,0 0,51 26,51-26,50 0,77 51,25-25,76 25,-25-25,25 25,-26-25,-101-1,-75 1,-77-26,-26 0,-75-26,-102-25,-203-52,-380-128,-178 0,-152-52,253 1,204 25,354 180,204 26,101 51,51 0,228 25,228 78,178 26,50-52,77 51,-203-51,-153 0,-100-51,-179-26,-126 0,-26 0,-25 0,-101-77,-77 25,1-25,50 52,51-1,0 0,25 26,-25-25,0 25,0 0,25 0,-25 0,25-26,0 26,77 0,75 0,77 0,50 0,102 0,0 0,25 0,-51 26,0-1,-151-25,-77 0,-51 0,-25-25,0-27,-76 27,-152-104,-77 26,-101 1,-177-104,25 52,0 26,127 25,76 0,152 78,152 25,26 0,25 25,0 1,76-26,51 51,50-25,77 51,25 0,76 0,0 0,-51-25,26 25,-152-52,-77-25,-101 0,0 0,-51 0,-75-25,-52-1,-152 0,-25-51,-51 51,51-25,102 0,75-1,127 52,77 0,151 0,51 26,51 0,26-1,-1 1,51 25,0 1,-50-1,-128-25,-126 0,-51-26,-152 0,-26 0,1 25,-77 1,26-26,50 26,1-26,50 25,76-25,26 26,25 0,0-1,0-25,0 26,0 0,25-26,26 0,0 51,50 0,26 27,51-1,50 0,-51 0,52 0,-52 0,-75-26,-77-25,-25-26,-25 25,-51-25,-127 26,-26-26,-50 0,-25 26,-26-26,26 0,-26 0,-76-77,153 51,75 26,153 0,-1 0,26 26,51-26,51 25,126 53,0 24,127-25,102 52,253 50,203 53,-101-53,-26 27,-202-1,-255-128,-126-25,-127-52,-76 0,0 0,-50-26,-77-25,-51-1,-101 1,-25 0,-102-52,102 52,75-1,77 1,127 25,76 26,75 0,27 0,49 0,1 0,76 0,0 26,26-26,-52 25,-24-25,-77 0,-101 0,-51-25,25-1,-25 0,-25-25,-1 51,1-51,-77 25,-50-25,-25-26,-77 25,0-25,-25 0,76 51,127 26,51 0,25 0,0-25,51 25,-1 0,77 0,-51 0,26-26,25 26,-51 0,0 0,-25 0,-51 0,25 0,-25-26,0 1,0 25,-76-26,-26-25,-101-26,-25 0,-102-52,-126-25,-254-103,253 77,178 103,152 26,102 25,25 26,101 26,178 25,51 26,177 78,51-53,-152 1,0 0,-76-26,-102-52,-76 1,-101-26,-51 0,0 0,0-26,-51 26,-25-25,-25-1,-51 0,25 26,0-25,-101-52,-1 25,26 1,102 25,25 26,25-25,51 25,51 0,50 0,26 0,127 0,25 0,-25 0,-1 25,-101-25,-50 0,-77 0,-25-25,-51 25,-25-52,-76 1,0 25,-26 1,-25-53,-25 1,-51 52,76-27,76 1,102 51,25 0,76 0,0 26,26-26,-1 0,-25 0,0 0,0-26,-50 0,25 26,-51 0,25-25,-25 25,25 0,1-26,-26 0,25 26,-25 0,0-25,-51 25,-50-26,25-25,-26 25,-25 0,-25 0,0 1,0-1,0 26,50 0,102 0,-25 0,25 0,0 0,-26 0,1 0,50 0,102 26,-25-26,151 51,-50-25,76 25,-25-25,-76 0,-77-1,-50-25,-26 0,-25 0,0-25,0 25,-25-26,-51 0,-51-25,-25-1,-1 27,-24-78,-51 52,-1-1,-75-25,76 52,75-1,103 26,-1 0,102 0,-1 0,52 0,-1 0,52 26,24-1,77 1,-51 0,-26-1,-25 1,-101 0,-25-26,-26 0,0 25,25-25,0 0,-25 0,0 0,0 26,0 0,0-1,0 27,-25-1,-26 26,0 26,-25-26,-25 51,-51 27,0-53,25 27,-51-1,51 0,102-76,25 25,0-26,0-25,51 25,76 26,50-25,102-1,51 26,-51 26,25-52,51-25,-50 25,25-25,-153 0,-126-26,-51 0,0 0,-76 0,-102-26,-76 0,-25 1,-25-1,-127 0,-102-51,153 77,151-26,128 26,101 0,-25 0,25 0,0 26,0 0,76 25,51 1,50 25,77 25,25 1,50 0,27 0,-77-26,-26 0,-177-26,-25-25,-51-26,-25 25,-51-25,-77 26,-75-26,-51 0,-51-77,1 51,-77-51,203 77,25-25,26 25,127 0,25 0,0 25,0-25,76 52,127 25,50-26,26 26,-25 26,25-26,-25-26,-102-25,-51 0,-50-26,-51 0,26 0,50 0,0 0,51 0,-26 0,77 0,-102-26,0 26,-25-26,-51 1,50 25,-50 0,26-26,-1 0,0 26,1-25,-1 25,26 0,-26 0,-25 0,51 0,-26 0,1 0,-26 0,25 0,26 0,-26 0,0 0,26 0,-25 0,-1 0,0 0,-25 0,51 0,-26 0,1 0,-26 25,25-25,0 0,-25 0,26 0,-1 26,1-26,24 0,-24 26,-1-1,0-25,-25 0,0 26,0-26,0 26,0-1,26-25,-1 0,-25 26,0 0,25-1,-25-25,26 0,-26 26,25 0,-25-26,26 0,-52 0,-126-26,-26-25,-24-26,-1 0,50 0,-24 25,101 1,-51-1,51 52,50-25,26-1,0 0,0 1,0-27,0 52,26-25,-1-1,-25 0,0 26,0 0,0 0,-101 0,-77 0,-25 0,-177 0,-128-102,-278 25,-102-78,-76 27,77-52,202 52,330 102,228 26,51 0,76 0,0 0,0 26,-26-26,26 25,51 1,101 26,51-1,127 52,50-52,52 52,-26-1,-1-50,-126 51,-25-78,-152-25,-77 0,0 0,-50 0,-102-51,26 0,-128 25,-75-26,-51 1,-26-26,1 51,25-25,50 25,153 1,76-1,76 0,102 26,151-25,128-1,-77 26,127 0,-101 0,-76-26,-102 1,-76 25,-76-26,0 0,0 26,-25-26,-77 1,-101-27,-25-25,-26-25,-76 25,26-77,-76 51,-52-51,1 25,76 1,25 25,178 77,152 1,25 25,128 0,100 25,52 53,50-53,76 27,51 25,-152-26,76 52,-77-52,-126-25,-127-26,-50 0,-102-26,-127-51,-26 0,-75 26,0-1,-102-50,-51 24,-101-76,51 26,152 77,177-26,153 77,50 25,77 1,50 0,76-1,-25-25,0 26,-25-26,-1 0,1 26,-77-26,-50 0,-51 0,-25-52,-128 1,-50-26,-76 0,26-26,-26 26,0 26,-127-78,127 52,-26 0,204 26,76 51,50 0,178 25,76 27,203 25,127-26,-153 1,77 50,76-25,-229-51,-152-26,-50 0,-153 0,-25 0,0-26,-25-25,-26 0,-76 25,26-51,-51 26,0-1,-51-25,76 51,-25 1,76-1,25 0,-25 26,76 0,-26 0,26-25,0-1,26 26,24-26,27 1,-1-27,25 1,-50-52,25 52,-51-26,-25 25,0 1,0 51,-25 0,0 0,-52 0,1 0,-25-26,25 26,0 0,0 0,50 0,-24 26,24-26,1 0,-1 26,1-26,0 25,25 1,-26-26,26 26,-25-26,0 0,-1 0,1 0,-1 0,-24 0,50 0,-26 0,26 0,-50-26,50 0,-51 26,26-25,-1 25,26-52,0 52,0-51,0 25,0 1,-25-1,25 0,-26 1,1 25,0 0,-1 0,1 0,-26 0,-25 0,0 0,-25 0,-1 0,-25 0,26 0,25 0,-26 0,52 0,-27 0,27 0,-26 0,76 0,-26 0,1 0,0 0,25 0,-26 25,26-25,-25 0,-1 0,26 0,-25 0,0 0,-1 0,-24 0,-52 0,51 0,-50 0,25 0,-51 0,26 0,24 0,-24 0,0-51,-1 51,26 0,0 0,51 0,25 0,-51 0,51 0,-26 0,26 26,0-26,0 25,0-25,0 26,0 0,0-26,0 25,0-25,0 26,0 0,0-26,-25 25,25-25,0 26,0 0,0-1,0-25,0 52,0-52,0 25,0 1,0-26,0 52,0-27,-25 1,25 25,0-25,0 0,0-1,-26-25,1 52,25-52,-25 51,-1-51,1 0,25 26,-25-26,-1 0,1 25,-26 1,26-26,-1 26,-24-1,-1 1,0 26,-25-52,25 25,26 27,-26-27,0 52,26-51,0 25,-1 1,1-1,25 0,-25 1,-1-27,26-25,-25 26,25 0,0-26,0 26,0-26,0 25,0 1,0 0,0-1,0 1,-25-26,25 26,0-1,0 1,-26 0,26-1,-25 1,25 0,-51-1,26 1,-1-26,-24 26,24-1,1-25,0 26,-1 0,1-26,-1 26,26-26,-25 25,0 1,-1-26,1 51,0-51,-1 26,1 0,0-1,-26 1,51-26,-51 51,26-51,-1 0,1 26,25-26,-25 51,25-51,-51 0,51 26,-26 0,26-1,-25-25,0 26,25 0,-51-1,51 1,0 0,0-26,0 26,-25-1,25-25,0 26,0 0,0-1,0-25,0 0,0 26,25 51,0-77,-25 51,26-25,-1 0,-25-1,0 1,25 25,1-51,-26 26,0 0,0-1,25 27,-25-52,0 26,0-1,0 1,26-26,-1 26,-25-26,25 25,1-25,-1 26,51 0,-25-1,25 1,51 51,-26-77,26 51,-25-25,50-26,-76 26,0-26,25 0,-50 0,76 0,-51 0,26 0,75 25,-50-25,101 26,0 0,1 0,50 25,-26 26,-75-51,-51-26,-51 0,0 0,-76 0,25 0,-25 0,26 0,-1 0,0-26,1 26,-1 0,26 0,-26 0,1 0,50 0,-25 0,-1 0,1 0,50-26,26 26,51 0,25 0,0 26,50 0,1-1,25 1,-51-26,26 0,-51 0,-26 0,26 0,-101 0,-26 0,-25 0,-1-26,-24 1,-1 25,0 0,26-26,-51 0,26 26,-1 0,0 0,1 0,-1 0,0 0,26 0,-51 0,51 0,-51 0,25 0,26 0,-26 0,26 0,25 0,51 52,76-1,25 0,-25 1,-51-27,-50 1,-51-26,-1 0,-50 0,26 0,-1 0,0 0,-25 0,26 0,-1 0,-25 0,25 0,-25-26,0 26,26 0,-26 0,25 0,1 0,-1 0,-25 0,51 0,-51 0,25 26,-25-26,25 0,-25 26,0-26,0 25,26-25,-26 0,0 26,0-26,-51 0,-50 0,-26 0,51 0,-51 0,51 0,0 0,-1 0,52 0,0 51,25-51,0 26,-26-26,26 0,-25 26,25 0,0-26,0 25,0-25,-25 0,25 26,-51 0,26-26,-1 25,-50 1,51 0,-26-1,26 1,-1 0,77-26,0 0,25 0,-25 0,50 25,-25-25,-25 0,0 0,-1 0,-24 0,-1 0,0 0,-25 0,26 0,-26 0,0-25,25 25,1 0,-26 0,25 0,-25 0,25 0,-25 0,26 0,-1 0,0 0,1 25,-1-25,0 0,26 26,0-26,0 0,-1 26,52-1,-1 1,-25-26,26 26,-26-1,0-25,-25 0,-1 0,-24 0,-1 0,26 0,-51 0,25 0,1 0,24 0,1 0,0 0,0 0,-26-25,-25 25,25 0,1-26,24 0,-24 26,-1 0,26 0,0-25,25 25,-26 0,27 0,-27 0,26 0,-25-26,0 26,25 0,-25-26,-26 26,26 0,0 0,-26 0,26-25,-26-1,0 26,26 0,-26 0,1-26,-1 26,-25-25,26 25,-26 0,25 0,0 0,-25 0,26 0,-1 0,0 0,1 0,-1 0,-25 0,25-26,1 26,-1 0,26-26,0 26,-51 0,50 0,-50 0,26 0,-1 0,0 26,1-26,-26 0,51 0,-26 0,0 0,26 26,-26-26,1 0,-1 25,0-25,-75-25,-26-1,25 26,0-51,-25 51,25-26,-50 26,50-26,0 26,26-51,-51 51,25 0,26-26,0 0,-26 26,25 0,26-25,-25 25,25 0,0 0,0-26,-25 26,25-26,0 26,0-25,0-1,0 0,0 1,50-1,-50-25,26 51,-1-52,-25 27,26-1,-1 0,-25 1,0-1,0 0,0 1,0 25,0-26,0 26,0-26,0 26,0 0,0-26,-25 1,25 25,-26-52,-25 52,-50-77,-51 26,-26-26,-25-26,-25 26,50-26,52 52,50 0,25 25,51 26,25 0,26 0,-26 0,51 26,26-1,25-25,-51 0,51 0,-51 0,-51 0,0 0,-25 0,26 0,-1 0,0 0,1 0,-1 0,1 0,-26-25,50 25,-24-26,-1 26,-25 0,25 0,1 0,-1 0,-25 0,26 0,-26 0,25 0,-25 0,25 0,1 0,-26 0,25 0,-25 0,25 0,1 0,-26-26,25 26,-25 0,0-25,25 25,-25-26,0 26,26 0,-26-26,25 26,-25 0,0-25,0-1,26 0,-26 26,0-25,0-1,0 26,-51 0,0-26,0 1,-25-1,0 26,25 0,1 0,-26 0,-26 0,51 0,-25 0,51 0,0 0,-1 0,1 0,-1 0,1 0,25 0,-25 0,-1 0,26 0,-25 0,25 0,-25 26,-1-1,26-25,-25 26,25 0,0-26,-25 25,-1-25,-25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6:46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11013 6474,'-25'0,"25"0,-24 0,-1 0,0 0,0 0,25 0,-49 0,-1 0,25 0,0 0,1 0,-1 0,0 0,0 0,-24 25,-1-25,0 25,1-1,-26-24,-24 50,25 0,-50 24,-25-49,74 24,26-24,24-25,25 25,-25-25,0 0,1 0,24 0,-50 0,50 25,25-25,74 0,0-25,50 0,25-24,24-1,-99-24,25 24,-49-24,-1 24,-49 25,0 0,-25 1,0 24,0-25,0 25,0-25,-50 25,-74-25,-49-24,24 49,25 0,-50 0,-49-25,99 0,49 25,26 0,49-25,25 25,24 0,1 0,-1-25,51 25,48 0,26 0,49 25,25-25,-74 25,-100-25,-49 0,-50 0,-74-50,-50 1,-99-1,0-24,-25-1,1 1,-26-25,-223-75,99 25,150 50,123 49,99 1,50 49,0-25,74 25,26 0,73 0,1-25,0 25,24 0,-49 0,-75-25,1 1,-75-1,25 25,-25-50,0 50,0-25,0 25,0-49,0 24,0 25,0-25,0 0,-25 1,-25-1,-74-25,-99-24,-50-50,0 49,-49-49,24 25,75 0,99 49,49 25,75 1,25 48,124 1,25 25,74-25,0-1,49 1,-49 25,-74-50,-75 25,-74-25,-75-25,-49 25,0 0,-124 0,24 0,-24 0,-50 0,0-25,-74 25,49 0,174 0,50 25,74-25,0 25,0-1,0 26,0-50,0 25,50 24,24 26,100 24,-75-25,99-24,-123 0,49 24,-99-49,-1 0,1 0,-25-25,0 49,-25-24,-24 0,-1 0,-24 24,-1 1,1-25,-50 24,0 1,25-1,-50 1,0 24,25-24,0 24,50-49,-50 25,24-25,-49 49,75-74,-25 25,0 0,74-25,-25 0,-24 25,24-1,-74-24,50 0,24 0,1 0,-1 0,-25 0,26 25,-75-25,49 25,-24 0,0 24,0 26,-25-1,-25-24,25-1,-25 1,0 0,0-1,1 1,24-1,24 1,51-25,-1 0,25-25,25 24,0-24,-24 0,-1 25,0 0,0 0,25 0,0-25,0 24,-25-24,1 50,-26-50,50 25,-25 0,25-25,-25 25,0-25,25 0,-24 0,-1 0,0 0,0 0,-24 0,24 24,-25 1,25-25,1 0,24 0,0 0,-25 0,25 0,-25 0,25 0,-25 0,0 25,25 0,-24-25,-26 0,0 25,1-1,-1-24,25 0,1 0,24 25,-25-25,0 0,25 0,-25 0,25 0,-25 0,25 0,-24 0,-1 0,0-25,0 25,0 0,1-24,-1-1,-25 25,50-25,-25 0,25 25,0-25,-25 25,25 0,-24-24,24 24,0 0,0-25,-25 25,25-25,0 25,0-25,0 25,-50-50,25 50,1-49,-26 24,25 0,-24-24,49 49,-25 0,25 0,49 0,-49 0,25 0,-25 0,0 24,0-24,25 25,0-25,-25 25,25-25,-1 0,-24 0,25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6:52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7813 14932,'0'0,"25"0,0 25,-25-25,25 0,-25 25,25-25,-1 25,-24 0,0-25,25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7:05.1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7813 15007,'0'0,"0"0,25 0,0 0,25 25,-26-25,26 24,-25 1,49-25,-49 0,0 0,49 0,-74 25,25 0,25-25,-50 0,49 0,-24 0,-25 0,50 0,-50 0,25 0,24 0,-24 0,0 0,24 0,-49 25,50-25,0 0,-50 24,49-24,-49 0,25 0,-25 0,25 25,0-25,-1 0,-24 50,25-50,-25 0,25 25,0-25,-25 24,25 1,-25-25,0 25,0-25,24 50,-24-50,0 25,25-25,-25 24,25 1,-25-25,25 25,-25 0,0 0,25-1,-25-24,0 50,25-50,-25 25,0-25,-25 25,0-1,0-24,25 25,-50-25,50 25,-24 0,-1-25,0 0,25 25,-25-25,25 0,0 24,-25-24,25 25,-24-25,24 0,0 25,-25-25,25 0,0 25,0 0,25-25,-1 49,26-49,0 25,24-25,1 25,49 49,-50-49,0-25,-49 25,0-25,-25 25,0-25,-50 24,1 1,-1 0,-24 25,-1-26,1 1,-1 0,26 0,-26 0,51 0,-1-1,25-24,0 25,0 0,25-25,49 50,-49-50,0 0,49 49,-49-24,0-25,24 0,-49 25,25-25,-25 25,25-25,0 0,-25 0,0 24,0-24,-25 25,0 0,-74 0,24 0,51-1,-26 1,-24-25,49 0,0 25,25 0,-25-25,25 25,0-25,0 24,0 1,0 0,0-25,25 25,0 24,24-24,26 25,49-1,0 1,-50 0,50-1,-74-49,-25 25,0-25,-1 0,-24 25,-24-25,-1 0,-50 25,26-1,-26 1,51 0,-26 0,-24 0,74-25,-25 25,0-25,0 24,25 1,0-25,0 25,0-25,25 25,0 0,0-1,-25 1,24-25,-24 25,50 25,-25-26,24-24,-49 50,25-50,0 0,-25 0,0 0,0 25,25-25,-25 0,25 0,-1 0,-24 25,25-25,-25 0,0 24,25-24,-25 0,25 0,0 0,-1 0,26 25,-25-25,24 0,1 0,0 0,-26 25,26-25,0 0,24 0,-24 0,-1 25,26-25,-26 0,1 0,0 0,-1 0,1 0,-25 0,-25 0,24 0,1 0,-25 0,25 0,-25 0,25 0,-25 0,0 0,25 0,-1-25,-24 25,25 0,0-25,0 0,-25 25,0-24,0-26,0 50,0-25,0-24,0 24,-25-25,-25 25,-24 1,0-1,-1 25,-24-25,49 25,-49 0,49 0,26 0,-51 0,50 0,-24 0,49 25,-25-25,0 0,25 0,0 0,25-50,25 25,-1-49,1 74,-1-50,51-24,-51 74,1-50,0 25,-26-24,1 24,-25 0,25 25,-25-49,0 49,0-25,0 25,0-50,-74 50,-26-25,-49 1,-24-1,24 0,0-49,25 49,75 25,24-25,0 25,25 0,25 0,49-50,1 26,24-26,50 50,-1-50,-48 26,-1-26,-25 0,-49 26,-25 24,25-25,0 0,-25 0,0 25,-50 0,-24-25,-50 1,24-1,-48 25,24-25,-75-25,26 25,49-24,24 24,75 0,1 25,73-49,26 49,24 0,50-25,-50 0,99 0,-123 0,24 1,-49-1,-26 0,1 0,-25 25,0 0,0-25,0 25,0-24,-25 24,-49 0,74-25,-50 25,1 0,-26 0,26-50,-1 50,1-25,-1 25,25-24,0 24,1-25,24 25,0-25,0 25,0-50,24 50,26-24,49-26,25 25,25 0,0 1,0-51,-75 75,25-49,-99 24,25 0,-25 0,0 25,0-25,0 25,-49-25,-51 1,-49-1,1-25,-26 25,-24 1,24-1,-24 0,73 0,1 0,25 25,50 0,24 0,0 0,0 0,50 0,49 0,1-24,-1 24,25 0,-24 0,-50 0,24-25,-49 25,0-25,0 25,-49 0,-51 0,-48 0,-26 25,25 24,0 51,1-51,24 26,24-1,1-24,25-1,49-24,0 0,25-25,0 25,50-25,-26 0,26 0,0 25,-1-25,1 0,24 24,-24-24,-25 25,0-25,-1 0,1 0,-25 0,25 0,-25 25,25-25,0 0,-25 0,24 0,-24 25,-24 0,24-25,-25 24,25 1,-50 0,50 25,-25-26,-24 26,49-50,0 25,0-25,0 49,0-24,0 25,0-25,0-1,49 1,51 0,-1 0,50 0,-1-25,-48 0,24 0,0 0,-50 0,-49 0,-50 0,-24 0,-26 49,1 1,-26-25,1 49,-25 1,0-1,-25 0,100-24,-26 24,51-24,-1 0,0-50,25 0,25 0,49 0,50 0,-25 0,50-25,-50 0,25-25,-74 26,0-26,-26 50,-24-25,25 25,0 0,-25-25,25 25,-25-24,50 24,-50-25,24 25,1 0,25-25,-50-25,25 50,-25-24,0-26,24 25,-24 0,0-49,25 49,-25-25,0 1,0 24,-25 0,1 25,-1-49,0 49,0-25,0 0,1 25,-26 0,50-25,-25 25,25 0,-25 0,0 0,1 0,-26 0,25 0,0 25,25-25,-24 0,24 0,0-25,0 0,24 25,-24-49,25 24,-25 0,25 0,-25 25,50-24,-26 24,1-25,50 25,-50 0,-1 0,1 0,-25-25,25 0,-25 25,25 0,-25-25,-25 25,0-49,-49 49,-50-50,49 50,1 0,24 0,1 0,24 0,-50 0,51 0,-1 0,0 0,25 0,-25 0,75 0,24 0,1 0,24 0,-25-25,1 25,-51-24,26-1,0 0,-25 25,-25-25,24 25,1 0,0 0,25 0,-26 0,1 0,-25 0,25 25,-25 25,25-26,-25 26,0 0,25-26,-1 26,-24 0,0-26,0 1,0 50,-24-51,-51 26,26 0,-1-26,-24 26,24 0,0-26,25 26,1-25,-1 0,-25-1,50 26,-49-50,49 25,-25-25,0 50,25-50,0 24,0-24,0 25,0 0,0-25,0 25,0-25,0 25,0-1,25 26,-25-25,0 0,0-1,25-24,-25 25,24 0,-24-25,0 25,0-25,0 25,25-25,-25 24,0-24,0 25,25-25,-25 0,0 25,0 0,25 0,0-1,-25 1,24 0,1-25,-25 25,0-25,0 25,25-25,-25 24,0-24,0 0,25 25,-25 0,0-25,25 25,-25 49,0-49,49 0,-24 24,25-24,-50 25,49-50,-49 0,0 0,25 25,-25-25,25 24,0-24,0 0,-1 0,26 25,-50-25,50 25,-26-25,51 0,-75 0,25 0,-1 0,1 0,0-25,0 25,-25 0,49 0,-24-25,-25 25,50 0,-50-24,49 24,1 0,-25 0,24 0,1 0,25 0,-51 0,1 0,0 0,-25 0,50 24,-50-24,0 0,0 25,-25-25,25 25,-50 0,1 0,24 0,-25-1,25-24,-24 25,-1 0,0-25,26 25,-26-25,0 49,26-49,-26 0,50 25,-25 0,25-25,-25 0,1 25,-1-25,25 0,-25 0,0 49,0-49,25 25,-24 0,24-25,0 25,0-25,0 25,0-25,0 24,-25 1,25-25,0 0,0 25,-25-25,25 25,-25 0,0-1,25-24,0 25,0 0,0-25,0 0,0 25,0-25,0 25,0-1,0-24,0 25,0-25,-24 25,-1 0,0 0,0-25,25 24,0-24,-25 0,50 0,-25-24,50 24,-25 0,-1 0,1-25,0 0,25 25,-50-25,24 25,26-25,-50 25,25 0,-25-24,25 24,-1 0,-24 0,25 0,-25 0,25-25,0 0,0 25,-25 0,0 0,24 0,1 0,-25-25,25 25,-25 0,0 0,50 0,-50 0,24 0,1-25,0 25,-25 0,25 0,-25 0,25 0,-1 0,-24 0,25 0,0 0,-25 0,50 0,-50 0,25 0,-25 0,24 0,1 0,0 0,0 0,0 0,-1 0,1 0,0 0,-25 0,25 0,0 0,-25 0,24 0,-24 0,0 0,25 0,-25-24,25 24,0 0,-25-25,25 25,-1 0,-24-25,25 25,-25 0,0-25,0 0,0 25,-25-24,-49-1,49 25,-24 0,-26 0,1-25,-1 0,-24 25,25 0,-1 0,1 0,-1 0,26 0,-1 0,1 0,24 0,0 0,-25 0,26 0,-1 0,-25 0,50 0,-25 0,25 0,-24 0,-1 0,25 0,-25-25,25 1,0 24,-50-25,50 25,-24 0,24-50,-25 50,25-25,-25 25,25-24,0-1,0 25,-25-25,25 25,-25 0,25-25,0 25,-24 0,24-25,-25 25,-25-24,50 24,-25 0,25 0,-25 0,1-25,24 25,-25 0,25 0,0-25,-25 25,0 0,25-25,-25 25,25-25,0 25,0 0,-24-25,-1 1,25-1,-25 25,25 0,-25 0,25-25,0 0,0 25,0-25,0 1,0-1,0 25,0-25,0 25,0-25,0 25,0-25,0 1,0 24,25 0,0-25,-25 25,25-25,-25 25,49-25,-24 25,0-25,24 1,1-1,0 25,24-25,1 0,-26 0,1 25,-1 0,1 0,24 0,1 25,-50 0,24-25,-24 25,0-25,0 0,-1 0,-24 0,25 0,-25-25,0 25,25 0,-25-25,25 0,-25 25,0-24,0-26,0 50,0-25,-25 0,25 1,-50-1,50 0,0-25,-24 26,-1-1,25 0,-25 0,0 25,25-25,-25 25,-24 0,-1-24,-24-1,24 25,25 0,-24 0,-1 0,25 0,1 0,24 0,49 0,26 0,24-25,-25 0,75 0,-25 1,50-1,-25 0,-25 0,-50 0,-24 0,-26 25,-24-24,25-1,-25 25,0-25,0 25,0-25,0 0,-49 25,-1-24,25-1,-24 0,24 0,-25 0,-24 25,49 0,25-24,-50-1,25 25,1 0,-1-50,-25 50,25-25,1 1,-1 24,25-25,-25 25,50 0,0 0,24 0,1 0,-25 0,24 0,1 0,-25 0,0-25,-1 25,1-25,-25 25,0-25,0 1,0 24,0-25,0 25,-49-25,-51-25,1 26,-50-26,0-24,25 49,50-25,24 25,26 25,24-24,0 24,0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12-10T22:27:43.732"/>
    </inkml:context>
    <inkml:brush xml:id="br0">
      <inkml:brushProperty name="width" value="0.08819" units="cm"/>
      <inkml:brushProperty name="height" value="0.35278" units="cm"/>
      <inkml:brushProperty name="color" value="#9DBB61"/>
      <inkml:brushProperty name="tip" value="rectangle"/>
      <inkml:brushProperty name="rasterOp" value="maskPen"/>
    </inkml:brush>
  </inkml:definitions>
  <inkml:trace contextRef="#ctx0" brushRef="#br0">11485 14734,'-50'0,"25"-25,0 25,-24 0,49 0,-25 0,25 0,-50 0,50-25,-24 25,24 0,-50 0,25 0,0 0,0 0,25 0,-24 0,-1 0,25 0,-25 0,25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05000"/>
            <a:ext cx="9144000" cy="762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4320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/>
            </a:lvl1pPr>
          </a:lstStyle>
          <a:p>
            <a:fld id="{DF9932D1-A390-4932-872C-21D30306F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D3A4C-8B2B-4D8F-B5AB-49A8C9527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770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88925"/>
            <a:ext cx="1885950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88925"/>
            <a:ext cx="5505450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42FCE-DC69-45D0-90D3-8477FC3D8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0816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1AC594-055B-4D5F-9D8B-52CDD1618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363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E903F4-EA30-46EC-BA74-AE35B197A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645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6957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838200"/>
            <a:ext cx="36957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355FF5-232E-4235-89A1-3099B6E67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48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E6C4F7-ACED-4A43-BAFF-B45A16A6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664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46678F-EA01-4FD6-9F70-262A0DA6F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6196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82CAF6-83C0-4124-AB5D-6A7A4408E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553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D098AF-70DC-41A9-838A-91BF8C62E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0810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7D3320-A3AD-4A31-9D04-D4201F61B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265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AC594-055B-4D5F-9D8B-52CDD1618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3633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838200"/>
            <a:ext cx="75438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1D3A4C-8B2B-4D8F-B5AB-49A8C9527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770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88925"/>
            <a:ext cx="1885950" cy="5807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88925"/>
            <a:ext cx="5505450" cy="58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042FCE-DC69-45D0-90D3-8477FC3D8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0816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5438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1AC594-055B-4D5F-9D8B-52CDD1618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3633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E903F4-EA30-46EC-BA74-AE35B197A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6454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6957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838200"/>
            <a:ext cx="36957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355FF5-232E-4235-89A1-3099B6E67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480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E6C4F7-ACED-4A43-BAFF-B45A16A6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664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46678F-EA01-4FD6-9F70-262A0DA6F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6196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82CAF6-83C0-4124-AB5D-6A7A4408E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553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D098AF-70DC-41A9-838A-91BF8C62E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0810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7D3320-A3AD-4A31-9D04-D4201F61B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265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03F4-EA30-46EC-BA74-AE35B197A7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6454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8925"/>
            <a:ext cx="75438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838200"/>
            <a:ext cx="75438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1D3A4C-8B2B-4D8F-B5AB-49A8C9527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8770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88925"/>
            <a:ext cx="1885950" cy="5807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88925"/>
            <a:ext cx="5505450" cy="580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042FCE-DC69-45D0-90D3-8477FC3D84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0816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/>
            </a:lvl1pPr>
          </a:lstStyle>
          <a:p>
            <a:fld id="{2BF22D0E-B346-458F-946F-8E5BBED28DE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8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2247-C609-453D-BD2E-67E0DBA7EC98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3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64AF3-F9F7-4956-A34B-D38CB38546E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2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43406-8142-485A-A826-19B068B1AC01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2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FA3AC-4316-49FD-B4DB-DC5AAE181E3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1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FF516-6D43-47EE-895A-82D95DB97028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61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094A-B906-4906-994C-71041E01A56F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44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C46C-935E-4E7C-84C6-BDFA91795E66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7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838200"/>
            <a:ext cx="36957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55FF5-232E-4235-89A1-3099B6E67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480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748F-2FA7-40F0-9D2C-D7A7DFC24665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37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E6A1-11E3-45B0-9E79-C4510065607D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1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E70A0-208F-4555-914A-9F122C17F65C}" type="slidenum">
              <a:rPr lang="en-US">
                <a:solidFill>
                  <a:srgbClr val="808080"/>
                </a:solidFill>
              </a:rPr>
              <a:pPr/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96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2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6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30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8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054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C4F7-ACED-4A43-BAFF-B45A16A6F9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6643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858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97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214510" y="4191001"/>
            <a:ext cx="8712599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entury Schoolbook" panose="02040604050505020304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  <a:latin typeface="Century Schoolbook" panose="02040604050505020304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750"/>
              </a:spcBef>
              <a:buNone/>
              <a:defRPr sz="18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-83394" y="56188"/>
            <a:ext cx="890318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7999810" y="2618022"/>
            <a:ext cx="1032551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4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678F-EA01-4FD6-9F70-262A0DA6F2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6196"/>
      </p:ext>
    </p:extLst>
  </p:cSld>
  <p:clrMapOvr>
    <a:masterClrMapping/>
  </p:clrMapOvr>
  <p:transition spd="med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7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>
                <a:solidFill>
                  <a:srgbClr val="1D5253"/>
                </a:solidFill>
              </a:rPr>
              <a:pPr/>
              <a:t>1/13/2019</a:t>
            </a:fld>
            <a:endParaRPr lang="en-US">
              <a:solidFill>
                <a:srgbClr val="1D52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52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>
                <a:solidFill>
                  <a:srgbClr val="1D5253"/>
                </a:solidFill>
              </a:rPr>
              <a:pPr/>
              <a:t>‹#›</a:t>
            </a:fld>
            <a:endParaRPr lang="en-US">
              <a:solidFill>
                <a:srgbClr val="1D52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2CAF6-83C0-4124-AB5D-6A7A4408E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55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98AF-70DC-41A9-838A-91BF8C62E0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8081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3320-A3AD-4A31-9D04-D4201F61B5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265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88925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838200"/>
            <a:ext cx="754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33ABABC3-E9D3-4296-9D5D-F77944A374B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/>
            <a:r>
              <a:rPr lang="en-US" sz="32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Question Master</a:t>
            </a:r>
          </a:p>
        </p:txBody>
      </p:sp>
      <p:sp>
        <p:nvSpPr>
          <p:cNvPr id="3" name="AShape"/>
          <p:cNvSpPr/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b="1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b="1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b="1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b="1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800" b="1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</a:rPr>
              <a:t>Percent Complete 100%</a:t>
            </a:r>
          </a:p>
        </p:txBody>
      </p:sp>
      <p:sp>
        <p:nvSpPr>
          <p:cNvPr id="9" name="Timer"/>
          <p:cNvSpPr/>
          <p:nvPr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</a:rPr>
              <a:t>00:30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iRespond Graph</a:t>
            </a:r>
          </a:p>
        </p:txBody>
      </p:sp>
      <p:grpSp>
        <p:nvGrpSpPr>
          <p:cNvPr id="1024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0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67%</a:t>
              </a:r>
            </a:p>
          </p:txBody>
        </p:sp>
      </p:grpSp>
      <p:grpSp>
        <p:nvGrpSpPr>
          <p:cNvPr id="1025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8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ahoma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sz="2400" smtClean="0">
                <a:solidFill>
                  <a:srgbClr val="000000"/>
                </a:solidFill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eaLnBrk="1" hangingPunct="1"/>
            <a:endParaRPr lang="en-US" smtClean="0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eaLnBrk="1" hangingPunct="1"/>
            <a:endParaRPr lang="en-US" smtClean="0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eaLnBrk="1" hangingPunct="1"/>
            <a:fld id="{CB18F17B-C9B9-483E-9415-12655059106F}" type="slidenum">
              <a:rPr lang="en-US" smtClean="0">
                <a:solidFill>
                  <a:srgbClr val="808080"/>
                </a:solidFill>
                <a:latin typeface="Century Gothic" pitchFamily="34" charset="0"/>
              </a:rPr>
              <a:pPr eaLnBrk="1" hangingPunct="1"/>
              <a:t>‹#›</a:t>
            </a:fld>
            <a:endParaRPr lang="en-US" smtClean="0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FD9FB2-8D37-4364-A5A8-B8CBA481D5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1/13/2019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F31A4D-81D2-4D64-9258-A17B7D66F3B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5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 userDrawn="1"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1D5253"/>
                </a:solidFill>
                <a:latin typeface="Century Schoolbook" panose="02040604050505020304"/>
              </a:endParaRPr>
            </a:p>
          </p:txBody>
        </p:sp>
        <p:grpSp>
          <p:nvGrpSpPr>
            <p:cNvPr id="49" name="Group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1D5253"/>
                  </a:solidFill>
                  <a:latin typeface="Century Schoolbook" panose="02040604050505020304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AB6F22D-34FA-43A4-B48A-40A230D6062C}" type="datetime1">
              <a:rPr lang="en-US" smtClean="0">
                <a:solidFill>
                  <a:srgbClr val="1D5253"/>
                </a:solidFill>
                <a:latin typeface="Century Schoolbook" panose="020406040505050203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1/13/2019</a:t>
            </a:fld>
            <a:endParaRPr lang="en-US">
              <a:solidFill>
                <a:srgbClr val="1D5253"/>
              </a:solidFill>
              <a:latin typeface="Century Schoolbook" panose="020406040505050203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1D5253"/>
              </a:solidFill>
              <a:latin typeface="Century Schoolbook" panose="020406040505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4FD59D-33F1-4A76-843D-E67207CAFE54}" type="slidenum">
              <a:rPr lang="en-US" smtClean="0">
                <a:solidFill>
                  <a:srgbClr val="1D5253"/>
                </a:solidFill>
                <a:latin typeface="Century Schoolbook" panose="020406040505050203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1D5253"/>
              </a:solidFill>
              <a:latin typeface="Century Schoolbook" panose="020406040505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56157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9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9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90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3.pn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32" Type="http://schemas.openxmlformats.org/officeDocument/2006/relationships/image" Target="../media/image19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emf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3.xml"/><Relationship Id="rId30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ustomXml" Target="../ink/ink1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ustomXml" Target="../ink/ink19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ustomXml" Target="../ink/ink2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9144000" cy="762000"/>
          </a:xfrm>
        </p:spPr>
        <p:txBody>
          <a:bodyPr/>
          <a:lstStyle/>
          <a:p>
            <a:r>
              <a:rPr lang="en-US" sz="3600" dirty="0" smtClean="0"/>
              <a:t>Review</a:t>
            </a:r>
            <a:br>
              <a:rPr lang="en-US" sz="3600" dirty="0" smtClean="0"/>
            </a:br>
            <a:r>
              <a:rPr lang="en-US" sz="2400" dirty="0" smtClean="0"/>
              <a:t>Topic = African countries</a:t>
            </a:r>
            <a:endParaRPr lang="en-US" sz="24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914399"/>
            <a:ext cx="5997575" cy="58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3964" y="2438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4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36767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4" y="317637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746" y="386643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6764" y="60249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6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218" y="4270653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Number #1-7.</a:t>
            </a:r>
          </a:p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Write the correct name of each country labeled here.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814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5400" b="1" u="sng" dirty="0" smtClean="0"/>
              <a:t>After your test</a:t>
            </a:r>
            <a:r>
              <a:rPr lang="en-US" sz="5400" b="1" dirty="0" smtClean="0"/>
              <a:t>…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2322" y="1429573"/>
            <a:ext cx="8384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Remotes,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scantrons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 &amp; test copies to the front.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2) Test nooks to the back.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3) If you need to finish typing your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rough drafts, ask Ms. Mac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for a laptop.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4) If you finished typing yesterday,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find make-up work in your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bookbag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/binder OR 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something SILENTLY!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9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210"/>
            <a:ext cx="9144000" cy="762000"/>
          </a:xfrm>
        </p:spPr>
        <p:txBody>
          <a:bodyPr/>
          <a:lstStyle/>
          <a:p>
            <a:r>
              <a:rPr lang="en-US" sz="3600" dirty="0" smtClean="0"/>
              <a:t>Warm-Up</a:t>
            </a:r>
            <a:br>
              <a:rPr lang="en-US" sz="3600" dirty="0" smtClean="0"/>
            </a:br>
            <a:r>
              <a:rPr lang="en-US" sz="2400" dirty="0" smtClean="0"/>
              <a:t>Topic = Africa’s Physical Features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99" y="1066800"/>
            <a:ext cx="54338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sosceles Triangle 4"/>
          <p:cNvSpPr/>
          <p:nvPr/>
        </p:nvSpPr>
        <p:spPr bwMode="auto">
          <a:xfrm>
            <a:off x="838200" y="1905000"/>
            <a:ext cx="3048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032164" y="1706866"/>
            <a:ext cx="3048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1260763" y="1509440"/>
            <a:ext cx="3048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>
            <a:off x="1440873" y="1339721"/>
            <a:ext cx="304800" cy="2286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685800" y="2171700"/>
            <a:ext cx="3581400" cy="533400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Left-Right Arrow 11"/>
          <p:cNvSpPr/>
          <p:nvPr/>
        </p:nvSpPr>
        <p:spPr bwMode="auto">
          <a:xfrm rot="3708200">
            <a:off x="2549163" y="5550729"/>
            <a:ext cx="1129943" cy="503218"/>
          </a:xfrm>
          <a:prstGeom prst="left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6500" y="2253734"/>
            <a:ext cx="304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1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645" y="1344463"/>
            <a:ext cx="304800" cy="36933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2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9699" y="2895600"/>
            <a:ext cx="304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4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1734" y="5617672"/>
            <a:ext cx="3048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5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5240" y="2784760"/>
            <a:ext cx="304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3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6429" y="3948545"/>
            <a:ext cx="304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6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3455" y="3874714"/>
            <a:ext cx="304800" cy="36933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7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4621" y="4382591"/>
            <a:ext cx="304800" cy="369332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8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0218" y="4270653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Number #1-8.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Write the correct name of each feature labeled here.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439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9144000" cy="762000"/>
          </a:xfrm>
        </p:spPr>
        <p:txBody>
          <a:bodyPr/>
          <a:lstStyle/>
          <a:p>
            <a:r>
              <a:rPr lang="en-US" sz="3600" dirty="0" smtClean="0"/>
              <a:t>Warm-Up</a:t>
            </a:r>
            <a:br>
              <a:rPr lang="en-US" sz="3600" dirty="0" smtClean="0"/>
            </a:br>
            <a:r>
              <a:rPr lang="en-US" sz="2400" dirty="0" smtClean="0"/>
              <a:t>Topic = African Climate Zones</a:t>
            </a:r>
            <a:endParaRPr lang="en-US" sz="24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914399"/>
            <a:ext cx="5997575" cy="58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368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7446" y="408598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>
                    <a:lumMod val="60000"/>
                    <a:lumOff val="40000"/>
                  </a:srgbClr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6997" y="47923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566" y="16533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218" y="4270653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Number #</a:t>
            </a:r>
            <a:r>
              <a:rPr lang="en-US" b="1" dirty="0" smtClean="0">
                <a:solidFill>
                  <a:schemeClr val="bg2"/>
                </a:solidFill>
              </a:rPr>
              <a:t>1-4.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Write the correct name of each </a:t>
            </a:r>
            <a:r>
              <a:rPr lang="en-US" b="1" dirty="0" smtClean="0">
                <a:solidFill>
                  <a:schemeClr val="bg2"/>
                </a:solidFill>
              </a:rPr>
              <a:t>climate zone labeled </a:t>
            </a:r>
            <a:r>
              <a:rPr lang="en-US" b="1" dirty="0">
                <a:solidFill>
                  <a:schemeClr val="bg2"/>
                </a:solidFill>
              </a:rPr>
              <a:t>here.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7120" y="2750400"/>
              <a:ext cx="4992120" cy="29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" y="2686680"/>
                <a:ext cx="5023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12480" y="1134000"/>
              <a:ext cx="4947480" cy="177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640" y="1070640"/>
                <a:ext cx="4979160" cy="19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973440" y="3393360"/>
              <a:ext cx="3580920" cy="1705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600" y="3329640"/>
                <a:ext cx="3612600" cy="18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2795040" y="3696840"/>
              <a:ext cx="1714680" cy="100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79200" y="3633480"/>
                <a:ext cx="1746360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/>
              <p14:cNvContentPartPr/>
              <p14:nvPr/>
            </p14:nvContentPartPr>
            <p14:xfrm>
              <a:off x="384120" y="1297814"/>
              <a:ext cx="4721280" cy="1673986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920" y="1234081"/>
                <a:ext cx="4753319" cy="180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464400" y="1482480"/>
              <a:ext cx="3500640" cy="10717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8560" y="1418760"/>
                <a:ext cx="353232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2812680" y="5375520"/>
              <a:ext cx="54000" cy="36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6840" y="5312160"/>
                <a:ext cx="85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2786040" y="5393520"/>
              <a:ext cx="1018440" cy="1214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70200" y="5330160"/>
                <a:ext cx="105012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3973680" y="5286240"/>
              <a:ext cx="161280" cy="18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57840" y="5222880"/>
                <a:ext cx="192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/>
              <p14:cNvContentPartPr/>
              <p14:nvPr/>
            </p14:nvContentPartPr>
            <p14:xfrm>
              <a:off x="3286080" y="5036400"/>
              <a:ext cx="1125720" cy="143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70240" y="4972680"/>
                <a:ext cx="11574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5322240" y="5036400"/>
              <a:ext cx="589680" cy="857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6040" y="4972680"/>
                <a:ext cx="62172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" name="Ink 22"/>
              <p14:cNvContentPartPr/>
              <p14:nvPr/>
            </p14:nvContentPartPr>
            <p14:xfrm>
              <a:off x="5572080" y="5152320"/>
              <a:ext cx="321840" cy="7149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56240" y="5088960"/>
                <a:ext cx="353520" cy="8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" name="Ink 23"/>
              <p14:cNvContentPartPr/>
              <p14:nvPr/>
            </p14:nvContentPartPr>
            <p14:xfrm>
              <a:off x="384120" y="2910960"/>
              <a:ext cx="5626080" cy="723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8280" y="2847600"/>
                <a:ext cx="5657760" cy="8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5" name="Ink 24"/>
              <p14:cNvContentPartPr/>
              <p14:nvPr/>
            </p14:nvContentPartPr>
            <p14:xfrm>
              <a:off x="4848840" y="4590000"/>
              <a:ext cx="294840" cy="571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33000" y="4526280"/>
                <a:ext cx="32688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/>
              <p14:cNvContentPartPr/>
              <p14:nvPr/>
            </p14:nvContentPartPr>
            <p14:xfrm>
              <a:off x="857160" y="3295080"/>
              <a:ext cx="4607520" cy="319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1320" y="3231720"/>
                <a:ext cx="4639199" cy="33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576165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" y="152400"/>
            <a:ext cx="9144000" cy="762000"/>
          </a:xfrm>
        </p:spPr>
        <p:txBody>
          <a:bodyPr/>
          <a:lstStyle/>
          <a:p>
            <a:r>
              <a:rPr lang="en-US" sz="3600" dirty="0" smtClean="0"/>
              <a:t>Warm-Up</a:t>
            </a:r>
            <a:br>
              <a:rPr lang="en-US" sz="3600" dirty="0" smtClean="0"/>
            </a:br>
            <a:r>
              <a:rPr lang="en-US" sz="2400" dirty="0" smtClean="0"/>
              <a:t>Topic = Water Scarcity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" y="2750400"/>
              <a:ext cx="4992120" cy="29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" y="2686680"/>
                <a:ext cx="5023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12480" y="1134000"/>
              <a:ext cx="4947480" cy="177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640" y="1070640"/>
                <a:ext cx="4979160" cy="1904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1263869"/>
            <a:ext cx="5671460" cy="4648200"/>
          </a:xfrm>
          <a:solidFill>
            <a:schemeClr val="accent2">
              <a:alpha val="61176"/>
            </a:schemeClr>
          </a:solidFill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Take out your Africa folder and brochure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On your Warm-Up sheet…</a:t>
            </a:r>
          </a:p>
          <a:p>
            <a:pPr algn="l"/>
            <a:r>
              <a:rPr lang="en-US" sz="2800" dirty="0" smtClean="0"/>
              <a:t>1) Fill in the date</a:t>
            </a:r>
          </a:p>
          <a:p>
            <a:pPr algn="l"/>
            <a:r>
              <a:rPr lang="en-US" sz="2800" dirty="0" smtClean="0"/>
              <a:t>2) Fill in the topic</a:t>
            </a:r>
          </a:p>
          <a:p>
            <a:pPr indent="-457200" algn="l"/>
            <a:r>
              <a:rPr lang="en-US" sz="3200" dirty="0" smtClean="0"/>
              <a:t>3) In your own words, explain what water scarcity means.</a:t>
            </a:r>
          </a:p>
          <a:p>
            <a:pPr algn="l"/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92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" y="152400"/>
            <a:ext cx="9144000" cy="762000"/>
          </a:xfrm>
        </p:spPr>
        <p:txBody>
          <a:bodyPr/>
          <a:lstStyle/>
          <a:p>
            <a:r>
              <a:rPr lang="en-US" sz="3600" dirty="0" smtClean="0"/>
              <a:t>Warm-Up</a:t>
            </a:r>
            <a:br>
              <a:rPr lang="en-US" sz="3600" dirty="0" smtClean="0"/>
            </a:br>
            <a:r>
              <a:rPr lang="en-US" sz="2400" dirty="0" smtClean="0"/>
              <a:t>Topic = Deforestation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" y="2750400"/>
              <a:ext cx="4992120" cy="29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" y="2686680"/>
                <a:ext cx="5023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12480" y="1134000"/>
              <a:ext cx="4947480" cy="177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640" y="1070640"/>
                <a:ext cx="4979160" cy="1904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1263869"/>
            <a:ext cx="5671460" cy="4648200"/>
          </a:xfrm>
          <a:solidFill>
            <a:schemeClr val="accent2">
              <a:alpha val="61176"/>
            </a:schemeClr>
          </a:solidFill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Take out your Africa folder and brochure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On your Warm-Up sheet…</a:t>
            </a:r>
          </a:p>
          <a:p>
            <a:pPr algn="l"/>
            <a:r>
              <a:rPr lang="en-US" sz="2800" dirty="0" smtClean="0"/>
              <a:t>1) Fill in the date</a:t>
            </a:r>
          </a:p>
          <a:p>
            <a:pPr algn="l"/>
            <a:r>
              <a:rPr lang="en-US" sz="2800" dirty="0" smtClean="0"/>
              <a:t>2) Fill in the topic</a:t>
            </a:r>
          </a:p>
          <a:p>
            <a:pPr indent="-457200" algn="l"/>
            <a:r>
              <a:rPr lang="en-US" sz="3200" dirty="0" smtClean="0"/>
              <a:t>3) In your own words, explain what deforestation is.</a:t>
            </a:r>
          </a:p>
          <a:p>
            <a:pPr algn="l"/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029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1" y="152400"/>
            <a:ext cx="9144000" cy="762000"/>
          </a:xfrm>
        </p:spPr>
        <p:txBody>
          <a:bodyPr/>
          <a:lstStyle/>
          <a:p>
            <a:r>
              <a:rPr lang="en-US" sz="3600" dirty="0" smtClean="0"/>
              <a:t>Warm-Up</a:t>
            </a:r>
            <a:br>
              <a:rPr lang="en-US" sz="3600" dirty="0" smtClean="0"/>
            </a:br>
            <a:r>
              <a:rPr lang="en-US" sz="2400" dirty="0" smtClean="0"/>
              <a:t>Topic = Desertification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" y="2750400"/>
              <a:ext cx="4992120" cy="294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80" y="2686680"/>
                <a:ext cx="50238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12480" y="1134000"/>
              <a:ext cx="4947480" cy="177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640" y="1070640"/>
                <a:ext cx="4979160" cy="19044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1263869"/>
            <a:ext cx="5671460" cy="4648200"/>
          </a:xfrm>
          <a:solidFill>
            <a:schemeClr val="accent2">
              <a:alpha val="61176"/>
            </a:schemeClr>
          </a:solidFill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FFFF00"/>
                </a:solidFill>
              </a:rPr>
              <a:t>Take out your Africa folder and brochure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en-US" sz="2400" dirty="0">
              <a:solidFill>
                <a:srgbClr val="FFFF00"/>
              </a:solidFill>
            </a:endParaRPr>
          </a:p>
          <a:p>
            <a:pPr algn="l"/>
            <a:r>
              <a:rPr lang="en-US" sz="2800" dirty="0" smtClean="0"/>
              <a:t>On your Warm-Up sheet…</a:t>
            </a:r>
          </a:p>
          <a:p>
            <a:pPr algn="l"/>
            <a:r>
              <a:rPr lang="en-US" sz="2800" dirty="0" smtClean="0"/>
              <a:t>1) Fill in the date</a:t>
            </a:r>
          </a:p>
          <a:p>
            <a:pPr algn="l"/>
            <a:r>
              <a:rPr lang="en-US" sz="2800" dirty="0" smtClean="0"/>
              <a:t>2) Fill in the topic</a:t>
            </a:r>
          </a:p>
          <a:p>
            <a:pPr indent="-457200" algn="l"/>
            <a:r>
              <a:rPr lang="en-US" sz="3200" dirty="0" smtClean="0"/>
              <a:t>3) In your own words, explain what desertification is.</a:t>
            </a:r>
          </a:p>
          <a:p>
            <a:pPr algn="l"/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endParaRPr lang="en-US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691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4" y="797749"/>
            <a:ext cx="9144000" cy="381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Topic = Religious groups</a:t>
            </a:r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1905745"/>
            <a:ext cx="3002347" cy="3477875"/>
          </a:xfrm>
          <a:prstGeom prst="rect">
            <a:avLst/>
          </a:prstGeom>
          <a:solidFill>
            <a:schemeClr val="accent2">
              <a:lumMod val="60000"/>
              <a:lumOff val="40000"/>
              <a:alpha val="6392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Everyone, take out your Africa folder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Collectors, pass back papers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H-Monitors, nothing</a:t>
            </a:r>
            <a:endParaRPr lang="en-US" sz="2000" dirty="0">
              <a:solidFill>
                <a:srgbClr val="F4E7ED">
                  <a:lumMod val="10000"/>
                </a:srgbClr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A-Managers</a:t>
            </a:r>
            <a:r>
              <a:rPr lang="en-US" sz="2000" dirty="0">
                <a:solidFill>
                  <a:srgbClr val="F4E7ED">
                    <a:lumMod val="10000"/>
                  </a:srgbClr>
                </a:solidFill>
              </a:rPr>
              <a:t>, </a:t>
            </a: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anyone absent?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Supply Managers, baskets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Retrievers</a:t>
            </a:r>
            <a:r>
              <a:rPr lang="en-US" sz="2000" dirty="0">
                <a:solidFill>
                  <a:srgbClr val="F4E7ED">
                    <a:lumMod val="10000"/>
                  </a:srgbClr>
                </a:solidFill>
              </a:rPr>
              <a:t>, </a:t>
            </a: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1 paper</a:t>
            </a:r>
            <a:endParaRPr lang="en-US" sz="2000" dirty="0">
              <a:solidFill>
                <a:srgbClr val="F4E7ED">
                  <a:lumMod val="10000"/>
                </a:srgbClr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O-Managers, tickets</a:t>
            </a:r>
            <a:endParaRPr lang="en-US" sz="2000" b="1" dirty="0">
              <a:solidFill>
                <a:srgbClr val="F4E7ED">
                  <a:lumMod val="10000"/>
                </a:srgb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1447800"/>
            <a:ext cx="4953000" cy="4471452"/>
          </a:xfrm>
          <a:solidFill>
            <a:schemeClr val="accent2">
              <a:alpha val="61176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10000"/>
                  </a:schemeClr>
                </a:solidFill>
              </a:rPr>
              <a:t>Answer on your Warm-Up sheet.</a:t>
            </a:r>
          </a:p>
          <a:p>
            <a:pPr algn="l"/>
            <a:endParaRPr lang="en-US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Which 2 African ethnic groups practice Islam?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What is animism?</a:t>
            </a:r>
          </a:p>
          <a:p>
            <a:pPr marL="514350" indent="-514350" algn="l">
              <a:buAutoNum type="arabicParenR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Which ethnic group is Bantu + Arab?</a:t>
            </a:r>
          </a:p>
          <a:p>
            <a:pPr algn="l"/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5283" y="-65317"/>
            <a:ext cx="41969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r>
              <a:rPr lang="en-US" sz="660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WARM-UP</a:t>
            </a:r>
            <a:endParaRPr lang="en-US" sz="66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844347"/>
            <a:ext cx="9144000" cy="381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5">
                    <a:lumMod val="10000"/>
                  </a:schemeClr>
                </a:solidFill>
              </a:rPr>
              <a:t>Topic = Ethnic groups</a:t>
            </a:r>
            <a:endParaRPr lang="en-US" sz="24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9686" y="1371600"/>
            <a:ext cx="3002347" cy="4401205"/>
          </a:xfrm>
          <a:prstGeom prst="rect">
            <a:avLst/>
          </a:prstGeom>
          <a:solidFill>
            <a:schemeClr val="accent2">
              <a:lumMod val="60000"/>
              <a:lumOff val="40000"/>
              <a:alpha val="63922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Everyone needs a piece of notebook paper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HW monitors, nothing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Collectors, test nooks</a:t>
            </a:r>
            <a:endParaRPr lang="en-US" sz="2000" dirty="0">
              <a:solidFill>
                <a:srgbClr val="F4E7ED">
                  <a:lumMod val="10000"/>
                </a:srgbClr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>
                <a:solidFill>
                  <a:srgbClr val="F4E7ED">
                    <a:lumMod val="10000"/>
                  </a:srgbClr>
                </a:solidFill>
              </a:rPr>
              <a:t>A-Managers, </a:t>
            </a: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anyone absent?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Supply Managers, baskets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Retrievers, remotes</a:t>
            </a:r>
            <a:endParaRPr lang="en-US" sz="2000" dirty="0">
              <a:solidFill>
                <a:srgbClr val="F4E7ED">
                  <a:lumMod val="10000"/>
                </a:srgbClr>
              </a:solidFill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4E7ED">
                    <a:lumMod val="10000"/>
                  </a:srgbClr>
                </a:solidFill>
              </a:rPr>
              <a:t>O-Managers, you know! </a:t>
            </a:r>
            <a:endParaRPr lang="en-US" sz="2000" b="1" dirty="0">
              <a:solidFill>
                <a:srgbClr val="F4E7ED">
                  <a:lumMod val="10000"/>
                </a:srgbClr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sz="quarter" idx="1"/>
          </p:nvPr>
        </p:nvSpPr>
        <p:spPr>
          <a:xfrm>
            <a:off x="673133" y="1371600"/>
            <a:ext cx="4953000" cy="4953000"/>
          </a:xfrm>
          <a:solidFill>
            <a:schemeClr val="accent2">
              <a:alpha val="61176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List one thing you remember about…</a:t>
            </a:r>
          </a:p>
          <a:p>
            <a:pPr marL="514350" indent="-514350" algn="l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</a:rPr>
              <a:t>The Arabs</a:t>
            </a:r>
          </a:p>
          <a:p>
            <a:pPr marL="514350" indent="-514350" algn="l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</a:rPr>
              <a:t>The Ashanti</a:t>
            </a:r>
          </a:p>
          <a:p>
            <a:pPr marL="514350" indent="-514350" algn="l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</a:rPr>
              <a:t>The Bantu</a:t>
            </a:r>
          </a:p>
          <a:p>
            <a:pPr marL="514350" indent="-514350" algn="l">
              <a:buAutoNum type="arabicParenR"/>
            </a:pPr>
            <a:r>
              <a:rPr lang="en-US" sz="3200" b="1" dirty="0" smtClean="0">
                <a:solidFill>
                  <a:schemeClr val="tx1"/>
                </a:solidFill>
              </a:rPr>
              <a:t>The Swahili</a:t>
            </a:r>
            <a:r>
              <a:rPr lang="en-US" sz="3200" dirty="0"/>
              <a:t>				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-28903"/>
            <a:ext cx="41969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hangingPunct="1"/>
            <a:r>
              <a:rPr lang="en-US" sz="660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2D2D8A"/>
                </a:solidFill>
                <a:latin typeface="Century Gothic" pitchFamily="34" charset="0"/>
              </a:rPr>
              <a:t>WARM-UP</a:t>
            </a:r>
            <a:endParaRPr lang="en-US" sz="66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2D2D8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58108"/>
            <a:ext cx="6858000" cy="857250"/>
          </a:xfrm>
        </p:spPr>
        <p:txBody>
          <a:bodyPr>
            <a:noAutofit/>
          </a:bodyPr>
          <a:lstStyle/>
          <a:p>
            <a:pPr algn="ctr"/>
            <a:r>
              <a:rPr lang="en-US" sz="3300" b="1" dirty="0"/>
              <a:t>When you are done with your Test…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76211"/>
            <a:ext cx="6858000" cy="3086100"/>
          </a:xfrm>
        </p:spPr>
        <p:txBody>
          <a:bodyPr>
            <a:normAutofit lnSpcReduction="10000"/>
          </a:bodyPr>
          <a:lstStyle/>
          <a:p>
            <a:pPr marL="377190" indent="-342900">
              <a:buAutoNum type="arabicParenR"/>
            </a:pPr>
            <a:r>
              <a:rPr lang="en-US" sz="2100" dirty="0"/>
              <a:t>Turn your test and </a:t>
            </a:r>
            <a:r>
              <a:rPr lang="en-US" sz="2100" dirty="0" smtClean="0"/>
              <a:t>answers in </a:t>
            </a:r>
            <a:r>
              <a:rPr lang="en-US" sz="2100" dirty="0"/>
              <a:t>to the red pockets (on the side of the room).</a:t>
            </a:r>
          </a:p>
          <a:p>
            <a:pPr marL="377190" indent="-342900">
              <a:buAutoNum type="arabicParenR"/>
            </a:pPr>
            <a:r>
              <a:rPr lang="en-US" sz="2100" dirty="0"/>
              <a:t>Put your remote up front.</a:t>
            </a:r>
          </a:p>
          <a:p>
            <a:pPr marL="377190" indent="-342900">
              <a:buAutoNum type="arabicParenR"/>
            </a:pPr>
            <a:r>
              <a:rPr lang="en-US" sz="2100" dirty="0"/>
              <a:t>Put your Test Nook back by the file cabinet.</a:t>
            </a:r>
          </a:p>
          <a:p>
            <a:pPr marL="377190" indent="-342900">
              <a:buAutoNum type="arabicParenR"/>
            </a:pPr>
            <a:r>
              <a:rPr lang="en-US" sz="2100" dirty="0" smtClean="0"/>
              <a:t>Pick up an “Endangered Species” crossword puzzle and work on it silently at your desk.</a:t>
            </a:r>
          </a:p>
          <a:p>
            <a:pPr marL="377190" indent="-342900">
              <a:buAutoNum type="arabicParenR"/>
            </a:pPr>
            <a:r>
              <a:rPr lang="en-US" sz="2100" dirty="0" smtClean="0"/>
              <a:t>If you do not finish your crossword, it becomes your homework.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291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ique glass design templat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ertical and Horizontal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6" ma:contentTypeDescription="Create a new document." ma:contentTypeScope="" ma:versionID="adf97af4928509e4d0f13af4b64e5fad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94dcb6a244529e4dcc1cee3f40c9d6e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9F3BB-3654-4E86-9E82-B5EABF1A8212}">
  <ds:schemaRefs>
    <ds:schemaRef ds:uri="http://schemas.microsoft.com/office/2006/metadata/properties"/>
    <ds:schemaRef ds:uri="http://purl.org/dc/terms/"/>
    <ds:schemaRef ds:uri="http://purl.org/dc/dcmitype/"/>
    <ds:schemaRef ds:uri="dc982109-1560-4ec2-a8e3-1f18f1f4ebf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2d99d9e-4c67-41ea-ae20-43a7d969a0e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F91179-8C6D-442D-A149-37F71F58F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E0E87-E305-46F8-97B1-88AB92360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9d9e-4c67-41ea-ae20-43a7d969a0e9"/>
    <ds:schemaRef ds:uri="dc982109-1560-4ec2-a8e3-1f18f1f4eb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Antique glass design template</Template>
  <TotalTime>11116</TotalTime>
  <Words>400</Words>
  <Application>Microsoft Office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Century Gothic</vt:lpstr>
      <vt:lpstr>Century Schoolbook</vt:lpstr>
      <vt:lpstr>굴림</vt:lpstr>
      <vt:lpstr>Tahoma</vt:lpstr>
      <vt:lpstr>Wingdings</vt:lpstr>
      <vt:lpstr>Antique glass design template</vt:lpstr>
      <vt:lpstr>iRespondQuestionMaster</vt:lpstr>
      <vt:lpstr>iRespondGraphMaster</vt:lpstr>
      <vt:lpstr>Vertical and Horizontal design template</vt:lpstr>
      <vt:lpstr>1_Office Theme</vt:lpstr>
      <vt:lpstr>FLOWERS 16X9</vt:lpstr>
      <vt:lpstr>Review Topic = African countries</vt:lpstr>
      <vt:lpstr>Warm-Up Topic = Africa’s Physical Features</vt:lpstr>
      <vt:lpstr>Warm-Up Topic = African Climate Zones</vt:lpstr>
      <vt:lpstr>Warm-Up Topic = Water Scarcity</vt:lpstr>
      <vt:lpstr>Warm-Up Topic = Deforestation</vt:lpstr>
      <vt:lpstr>Warm-Up Topic = Desertification</vt:lpstr>
      <vt:lpstr>Topic = Religious groups</vt:lpstr>
      <vt:lpstr>Topic = Ethnic groups</vt:lpstr>
      <vt:lpstr>When you are done with your Test…</vt:lpstr>
      <vt:lpstr>  After your test…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Topic = Africa’s relative location</dc:title>
  <dc:creator>Virginia Mcanear</dc:creator>
  <cp:lastModifiedBy>Patrice Mcbean</cp:lastModifiedBy>
  <cp:revision>112</cp:revision>
  <cp:lastPrinted>2012-12-20T19:52:17Z</cp:lastPrinted>
  <dcterms:created xsi:type="dcterms:W3CDTF">2012-12-10T14:53:08Z</dcterms:created>
  <dcterms:modified xsi:type="dcterms:W3CDTF">2019-01-14T03:11:45Z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TC010900151033</vt:lpwstr>
  </property>
  <property fmtid="{D5CDD505-2E9C-101B-9397-08002B2CF9AE}" pid="3" name="AutoReflect">
    <vt:bool>false</vt:bool>
  </property>
  <property fmtid="{D5CDD505-2E9C-101B-9397-08002B2CF9AE}" pid="4" name="KeepGraph">
    <vt:bool>false</vt:bool>
  </property>
  <property fmtid="{D5CDD505-2E9C-101B-9397-08002B2CF9AE}" pid="5" name="ShowTimer">
    <vt:bool>true</vt:bool>
  </property>
  <property fmtid="{D5CDD505-2E9C-101B-9397-08002B2CF9AE}" pid="6" name="ShowPercent">
    <vt:bool>true</vt:bool>
  </property>
  <property fmtid="{D5CDD505-2E9C-101B-9397-08002B2CF9AE}" pid="7" name="ContentTypeId">
    <vt:lpwstr>0x0101009E7200C4137C7F488A03F7F4C393C69C</vt:lpwstr>
  </property>
</Properties>
</file>